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61" r:id="rId4"/>
    <p:sldId id="257" r:id="rId5"/>
    <p:sldId id="262" r:id="rId6"/>
    <p:sldId id="280" r:id="rId7"/>
    <p:sldId id="264" r:id="rId8"/>
    <p:sldId id="259" r:id="rId9"/>
    <p:sldId id="260" r:id="rId10"/>
    <p:sldId id="263" r:id="rId11"/>
    <p:sldId id="265" r:id="rId12"/>
    <p:sldId id="266" r:id="rId13"/>
    <p:sldId id="279" r:id="rId14"/>
    <p:sldId id="283" r:id="rId15"/>
    <p:sldId id="267" r:id="rId16"/>
    <p:sldId id="281" r:id="rId17"/>
    <p:sldId id="282" r:id="rId18"/>
    <p:sldId id="284" r:id="rId19"/>
    <p:sldId id="28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7014D-D036-4BD4-B0EE-EA0E7539931B}" v="40" dt="2019-07-26T16:33:11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e Doane" userId="34f7d3c3-9d28-47fb-82eb-f52056754ad1" providerId="ADAL" clId="{897EDBFB-DFD8-4502-8E60-B3177B24A4DB}"/>
    <pc:docChg chg="undo custSel mod addSld delSld modSld sldOrd">
      <pc:chgData name="Edie Doane" userId="34f7d3c3-9d28-47fb-82eb-f52056754ad1" providerId="ADAL" clId="{897EDBFB-DFD8-4502-8E60-B3177B24A4DB}" dt="2019-07-26T16:33:11.928" v="2536"/>
      <pc:docMkLst>
        <pc:docMk/>
      </pc:docMkLst>
      <pc:sldChg chg="modSp">
        <pc:chgData name="Edie Doane" userId="34f7d3c3-9d28-47fb-82eb-f52056754ad1" providerId="ADAL" clId="{897EDBFB-DFD8-4502-8E60-B3177B24A4DB}" dt="2019-07-26T00:32:35.443" v="879" actId="20577"/>
        <pc:sldMkLst>
          <pc:docMk/>
          <pc:sldMk cId="2493136692" sldId="257"/>
        </pc:sldMkLst>
        <pc:spChg chg="mod">
          <ac:chgData name="Edie Doane" userId="34f7d3c3-9d28-47fb-82eb-f52056754ad1" providerId="ADAL" clId="{897EDBFB-DFD8-4502-8E60-B3177B24A4DB}" dt="2019-07-26T00:32:35.443" v="879" actId="20577"/>
          <ac:spMkLst>
            <pc:docMk/>
            <pc:sldMk cId="2493136692" sldId="257"/>
            <ac:spMk id="3" creationId="{00000000-0000-0000-0000-000000000000}"/>
          </ac:spMkLst>
        </pc:spChg>
      </pc:sldChg>
      <pc:sldChg chg="del">
        <pc:chgData name="Edie Doane" userId="34f7d3c3-9d28-47fb-82eb-f52056754ad1" providerId="ADAL" clId="{897EDBFB-DFD8-4502-8E60-B3177B24A4DB}" dt="2019-07-25T23:54:36.361" v="154" actId="2696"/>
        <pc:sldMkLst>
          <pc:docMk/>
          <pc:sldMk cId="1226876637" sldId="258"/>
        </pc:sldMkLst>
      </pc:sldChg>
      <pc:sldChg chg="ord">
        <pc:chgData name="Edie Doane" userId="34f7d3c3-9d28-47fb-82eb-f52056754ad1" providerId="ADAL" clId="{897EDBFB-DFD8-4502-8E60-B3177B24A4DB}" dt="2019-07-25T23:54:52.660" v="156"/>
        <pc:sldMkLst>
          <pc:docMk/>
          <pc:sldMk cId="1410088472" sldId="259"/>
        </pc:sldMkLst>
      </pc:sldChg>
      <pc:sldChg chg="modNotesTx">
        <pc:chgData name="Edie Doane" userId="34f7d3c3-9d28-47fb-82eb-f52056754ad1" providerId="ADAL" clId="{897EDBFB-DFD8-4502-8E60-B3177B24A4DB}" dt="2019-07-26T16:32:59.811" v="2535" actId="20577"/>
        <pc:sldMkLst>
          <pc:docMk/>
          <pc:sldMk cId="2038824122" sldId="260"/>
        </pc:sldMkLst>
      </pc:sldChg>
      <pc:sldChg chg="modSp">
        <pc:chgData name="Edie Doane" userId="34f7d3c3-9d28-47fb-82eb-f52056754ad1" providerId="ADAL" clId="{897EDBFB-DFD8-4502-8E60-B3177B24A4DB}" dt="2019-07-25T23:51:32.374" v="5" actId="403"/>
        <pc:sldMkLst>
          <pc:docMk/>
          <pc:sldMk cId="977276757" sldId="261"/>
        </pc:sldMkLst>
        <pc:spChg chg="mod">
          <ac:chgData name="Edie Doane" userId="34f7d3c3-9d28-47fb-82eb-f52056754ad1" providerId="ADAL" clId="{897EDBFB-DFD8-4502-8E60-B3177B24A4DB}" dt="2019-07-25T23:51:32.374" v="5" actId="403"/>
          <ac:spMkLst>
            <pc:docMk/>
            <pc:sldMk cId="977276757" sldId="261"/>
            <ac:spMk id="2" creationId="{00000000-0000-0000-0000-000000000000}"/>
          </ac:spMkLst>
        </pc:spChg>
      </pc:sldChg>
      <pc:sldChg chg="ord">
        <pc:chgData name="Edie Doane" userId="34f7d3c3-9d28-47fb-82eb-f52056754ad1" providerId="ADAL" clId="{897EDBFB-DFD8-4502-8E60-B3177B24A4DB}" dt="2019-07-25T23:57:14.730" v="196"/>
        <pc:sldMkLst>
          <pc:docMk/>
          <pc:sldMk cId="116607295" sldId="264"/>
        </pc:sldMkLst>
      </pc:sldChg>
      <pc:sldChg chg="addSp delSp modSp mod setBg">
        <pc:chgData name="Edie Doane" userId="34f7d3c3-9d28-47fb-82eb-f52056754ad1" providerId="ADAL" clId="{897EDBFB-DFD8-4502-8E60-B3177B24A4DB}" dt="2019-07-26T00:00:28.321" v="211" actId="1076"/>
        <pc:sldMkLst>
          <pc:docMk/>
          <pc:sldMk cId="221269546" sldId="265"/>
        </pc:sldMkLst>
        <pc:spChg chg="mod">
          <ac:chgData name="Edie Doane" userId="34f7d3c3-9d28-47fb-82eb-f52056754ad1" providerId="ADAL" clId="{897EDBFB-DFD8-4502-8E60-B3177B24A4DB}" dt="2019-07-26T00:00:20.914" v="209" actId="14100"/>
          <ac:spMkLst>
            <pc:docMk/>
            <pc:sldMk cId="221269546" sldId="265"/>
            <ac:spMk id="2" creationId="{00000000-0000-0000-0000-000000000000}"/>
          </ac:spMkLst>
        </pc:spChg>
        <pc:spChg chg="add del mod">
          <ac:chgData name="Edie Doane" userId="34f7d3c3-9d28-47fb-82eb-f52056754ad1" providerId="ADAL" clId="{897EDBFB-DFD8-4502-8E60-B3177B24A4DB}" dt="2019-07-25T23:59:39.563" v="198" actId="931"/>
          <ac:spMkLst>
            <pc:docMk/>
            <pc:sldMk cId="221269546" sldId="265"/>
            <ac:spMk id="5" creationId="{B49A670E-3769-4BA5-9188-77A98DE90A95}"/>
          </ac:spMkLst>
        </pc:spChg>
        <pc:spChg chg="add del">
          <ac:chgData name="Edie Doane" userId="34f7d3c3-9d28-47fb-82eb-f52056754ad1" providerId="ADAL" clId="{897EDBFB-DFD8-4502-8E60-B3177B24A4DB}" dt="2019-07-25T23:59:57.639" v="202" actId="26606"/>
          <ac:spMkLst>
            <pc:docMk/>
            <pc:sldMk cId="221269546" sldId="265"/>
            <ac:spMk id="16" creationId="{485326CE-E8C0-4DD9-B97D-BFB0DFF3FC5C}"/>
          </ac:spMkLst>
        </pc:spChg>
        <pc:spChg chg="add del">
          <ac:chgData name="Edie Doane" userId="34f7d3c3-9d28-47fb-82eb-f52056754ad1" providerId="ADAL" clId="{897EDBFB-DFD8-4502-8E60-B3177B24A4DB}" dt="2019-07-25T23:59:57.639" v="202" actId="26606"/>
          <ac:spMkLst>
            <pc:docMk/>
            <pc:sldMk cId="221269546" sldId="265"/>
            <ac:spMk id="18" creationId="{5ECBBE91-3592-462A-8700-B36554E6AA86}"/>
          </ac:spMkLst>
        </pc:spChg>
        <pc:spChg chg="add del">
          <ac:chgData name="Edie Doane" userId="34f7d3c3-9d28-47fb-82eb-f52056754ad1" providerId="ADAL" clId="{897EDBFB-DFD8-4502-8E60-B3177B24A4DB}" dt="2019-07-25T23:59:57.639" v="202" actId="26606"/>
          <ac:spMkLst>
            <pc:docMk/>
            <pc:sldMk cId="221269546" sldId="265"/>
            <ac:spMk id="20" creationId="{646AE209-CD2C-4804-A22E-978C38614058}"/>
          </ac:spMkLst>
        </pc:spChg>
        <pc:grpChg chg="add del">
          <ac:chgData name="Edie Doane" userId="34f7d3c3-9d28-47fb-82eb-f52056754ad1" providerId="ADAL" clId="{897EDBFB-DFD8-4502-8E60-B3177B24A4DB}" dt="2019-07-25T23:59:57.639" v="202" actId="26606"/>
          <ac:grpSpMkLst>
            <pc:docMk/>
            <pc:sldMk cId="221269546" sldId="265"/>
            <ac:grpSpMk id="12" creationId="{B0245FC1-669A-4558-8341-5A7148C77A22}"/>
          </ac:grpSpMkLst>
        </pc:grpChg>
        <pc:graphicFrameChg chg="del">
          <ac:chgData name="Edie Doane" userId="34f7d3c3-9d28-47fb-82eb-f52056754ad1" providerId="ADAL" clId="{897EDBFB-DFD8-4502-8E60-B3177B24A4DB}" dt="2019-07-25T23:57:30.668" v="197" actId="478"/>
          <ac:graphicFrameMkLst>
            <pc:docMk/>
            <pc:sldMk cId="221269546" sldId="265"/>
            <ac:graphicFrameMk id="4" creationId="{00000000-0000-0000-0000-000000000000}"/>
          </ac:graphicFrameMkLst>
        </pc:graphicFrameChg>
        <pc:picChg chg="add mod">
          <ac:chgData name="Edie Doane" userId="34f7d3c3-9d28-47fb-82eb-f52056754ad1" providerId="ADAL" clId="{897EDBFB-DFD8-4502-8E60-B3177B24A4DB}" dt="2019-07-26T00:00:28.321" v="211" actId="1076"/>
          <ac:picMkLst>
            <pc:docMk/>
            <pc:sldMk cId="221269546" sldId="265"/>
            <ac:picMk id="7" creationId="{CEE5E96A-D3AD-4FC4-AA60-4AD7BC99F07A}"/>
          </ac:picMkLst>
        </pc:picChg>
      </pc:sldChg>
      <pc:sldChg chg="modSp">
        <pc:chgData name="Edie Doane" userId="34f7d3c3-9d28-47fb-82eb-f52056754ad1" providerId="ADAL" clId="{897EDBFB-DFD8-4502-8E60-B3177B24A4DB}" dt="2019-07-26T00:01:00.512" v="248" actId="20577"/>
        <pc:sldMkLst>
          <pc:docMk/>
          <pc:sldMk cId="3466325178" sldId="266"/>
        </pc:sldMkLst>
        <pc:spChg chg="mod">
          <ac:chgData name="Edie Doane" userId="34f7d3c3-9d28-47fb-82eb-f52056754ad1" providerId="ADAL" clId="{897EDBFB-DFD8-4502-8E60-B3177B24A4DB}" dt="2019-07-26T00:01:00.512" v="248" actId="20577"/>
          <ac:spMkLst>
            <pc:docMk/>
            <pc:sldMk cId="3466325178" sldId="266"/>
            <ac:spMk id="2" creationId="{00000000-0000-0000-0000-000000000000}"/>
          </ac:spMkLst>
        </pc:spChg>
      </pc:sldChg>
      <pc:sldChg chg="del">
        <pc:chgData name="Edie Doane" userId="34f7d3c3-9d28-47fb-82eb-f52056754ad1" providerId="ADAL" clId="{897EDBFB-DFD8-4502-8E60-B3177B24A4DB}" dt="2019-07-26T00:00:35.977" v="212" actId="2696"/>
        <pc:sldMkLst>
          <pc:docMk/>
          <pc:sldMk cId="3197000429" sldId="268"/>
        </pc:sldMkLst>
      </pc:sldChg>
      <pc:sldChg chg="modSp del ord">
        <pc:chgData name="Edie Doane" userId="34f7d3c3-9d28-47fb-82eb-f52056754ad1" providerId="ADAL" clId="{897EDBFB-DFD8-4502-8E60-B3177B24A4DB}" dt="2019-07-26T00:29:50.310" v="815" actId="2696"/>
        <pc:sldMkLst>
          <pc:docMk/>
          <pc:sldMk cId="2077592466" sldId="269"/>
        </pc:sldMkLst>
        <pc:spChg chg="mod">
          <ac:chgData name="Edie Doane" userId="34f7d3c3-9d28-47fb-82eb-f52056754ad1" providerId="ADAL" clId="{897EDBFB-DFD8-4502-8E60-B3177B24A4DB}" dt="2019-07-26T00:06:59.368" v="441" actId="6549"/>
          <ac:spMkLst>
            <pc:docMk/>
            <pc:sldMk cId="2077592466" sldId="269"/>
            <ac:spMk id="2" creationId="{00000000-0000-0000-0000-000000000000}"/>
          </ac:spMkLst>
        </pc:spChg>
        <pc:spChg chg="mod">
          <ac:chgData name="Edie Doane" userId="34f7d3c3-9d28-47fb-82eb-f52056754ad1" providerId="ADAL" clId="{897EDBFB-DFD8-4502-8E60-B3177B24A4DB}" dt="2019-07-26T00:07:17.256" v="492" actId="20577"/>
          <ac:spMkLst>
            <pc:docMk/>
            <pc:sldMk cId="2077592466" sldId="269"/>
            <ac:spMk id="3" creationId="{00000000-0000-0000-0000-000000000000}"/>
          </ac:spMkLst>
        </pc:spChg>
      </pc:sldChg>
      <pc:sldChg chg="del">
        <pc:chgData name="Edie Doane" userId="34f7d3c3-9d28-47fb-82eb-f52056754ad1" providerId="ADAL" clId="{897EDBFB-DFD8-4502-8E60-B3177B24A4DB}" dt="2019-07-26T00:04:20.156" v="269" actId="2696"/>
        <pc:sldMkLst>
          <pc:docMk/>
          <pc:sldMk cId="1248843478" sldId="270"/>
        </pc:sldMkLst>
      </pc:sldChg>
      <pc:sldChg chg="del">
        <pc:chgData name="Edie Doane" userId="34f7d3c3-9d28-47fb-82eb-f52056754ad1" providerId="ADAL" clId="{897EDBFB-DFD8-4502-8E60-B3177B24A4DB}" dt="2019-07-26T00:06:45.446" v="439" actId="2696"/>
        <pc:sldMkLst>
          <pc:docMk/>
          <pc:sldMk cId="2135685026" sldId="271"/>
        </pc:sldMkLst>
      </pc:sldChg>
      <pc:sldChg chg="del">
        <pc:chgData name="Edie Doane" userId="34f7d3c3-9d28-47fb-82eb-f52056754ad1" providerId="ADAL" clId="{897EDBFB-DFD8-4502-8E60-B3177B24A4DB}" dt="2019-07-26T00:04:41.786" v="271" actId="2696"/>
        <pc:sldMkLst>
          <pc:docMk/>
          <pc:sldMk cId="4269362096" sldId="272"/>
        </pc:sldMkLst>
      </pc:sldChg>
      <pc:sldChg chg="del">
        <pc:chgData name="Edie Doane" userId="34f7d3c3-9d28-47fb-82eb-f52056754ad1" providerId="ADAL" clId="{897EDBFB-DFD8-4502-8E60-B3177B24A4DB}" dt="2019-07-26T00:04:41.765" v="270" actId="2696"/>
        <pc:sldMkLst>
          <pc:docMk/>
          <pc:sldMk cId="3788950906" sldId="273"/>
        </pc:sldMkLst>
      </pc:sldChg>
      <pc:sldChg chg="del">
        <pc:chgData name="Edie Doane" userId="34f7d3c3-9d28-47fb-82eb-f52056754ad1" providerId="ADAL" clId="{897EDBFB-DFD8-4502-8E60-B3177B24A4DB}" dt="2019-07-26T00:04:41.819" v="273" actId="2696"/>
        <pc:sldMkLst>
          <pc:docMk/>
          <pc:sldMk cId="1859378726" sldId="274"/>
        </pc:sldMkLst>
      </pc:sldChg>
      <pc:sldChg chg="del">
        <pc:chgData name="Edie Doane" userId="34f7d3c3-9d28-47fb-82eb-f52056754ad1" providerId="ADAL" clId="{897EDBFB-DFD8-4502-8E60-B3177B24A4DB}" dt="2019-07-26T00:04:41.830" v="274" actId="2696"/>
        <pc:sldMkLst>
          <pc:docMk/>
          <pc:sldMk cId="2433253435" sldId="275"/>
        </pc:sldMkLst>
      </pc:sldChg>
      <pc:sldChg chg="del">
        <pc:chgData name="Edie Doane" userId="34f7d3c3-9d28-47fb-82eb-f52056754ad1" providerId="ADAL" clId="{897EDBFB-DFD8-4502-8E60-B3177B24A4DB}" dt="2019-07-26T00:04:41.805" v="272" actId="2696"/>
        <pc:sldMkLst>
          <pc:docMk/>
          <pc:sldMk cId="1570378062" sldId="276"/>
        </pc:sldMkLst>
      </pc:sldChg>
      <pc:sldChg chg="addSp delSp modSp">
        <pc:chgData name="Edie Doane" userId="34f7d3c3-9d28-47fb-82eb-f52056754ad1" providerId="ADAL" clId="{897EDBFB-DFD8-4502-8E60-B3177B24A4DB}" dt="2019-07-26T00:28:15.031" v="814" actId="1076"/>
        <pc:sldMkLst>
          <pc:docMk/>
          <pc:sldMk cId="2464252573" sldId="278"/>
        </pc:sldMkLst>
        <pc:spChg chg="mod">
          <ac:chgData name="Edie Doane" userId="34f7d3c3-9d28-47fb-82eb-f52056754ad1" providerId="ADAL" clId="{897EDBFB-DFD8-4502-8E60-B3177B24A4DB}" dt="2019-07-26T00:27:13.408" v="797" actId="1076"/>
          <ac:spMkLst>
            <pc:docMk/>
            <pc:sldMk cId="2464252573" sldId="278"/>
            <ac:spMk id="2" creationId="{00000000-0000-0000-0000-000000000000}"/>
          </ac:spMkLst>
        </pc:spChg>
        <pc:spChg chg="del">
          <ac:chgData name="Edie Doane" userId="34f7d3c3-9d28-47fb-82eb-f52056754ad1" providerId="ADAL" clId="{897EDBFB-DFD8-4502-8E60-B3177B24A4DB}" dt="2019-07-26T00:24:10.731" v="776" actId="478"/>
          <ac:spMkLst>
            <pc:docMk/>
            <pc:sldMk cId="2464252573" sldId="278"/>
            <ac:spMk id="3" creationId="{00000000-0000-0000-0000-000000000000}"/>
          </ac:spMkLst>
        </pc:spChg>
        <pc:spChg chg="add del mod">
          <ac:chgData name="Edie Doane" userId="34f7d3c3-9d28-47fb-82eb-f52056754ad1" providerId="ADAL" clId="{897EDBFB-DFD8-4502-8E60-B3177B24A4DB}" dt="2019-07-26T00:28:06.742" v="812" actId="1076"/>
          <ac:spMkLst>
            <pc:docMk/>
            <pc:sldMk cId="2464252573" sldId="278"/>
            <ac:spMk id="4" creationId="{00000000-0000-0000-0000-000000000000}"/>
          </ac:spMkLst>
        </pc:spChg>
        <pc:spChg chg="add del mod">
          <ac:chgData name="Edie Doane" userId="34f7d3c3-9d28-47fb-82eb-f52056754ad1" providerId="ADAL" clId="{897EDBFB-DFD8-4502-8E60-B3177B24A4DB}" dt="2019-07-26T00:24:29.435" v="780" actId="478"/>
          <ac:spMkLst>
            <pc:docMk/>
            <pc:sldMk cId="2464252573" sldId="278"/>
            <ac:spMk id="6" creationId="{46859457-187E-4794-B1C1-1E2EF3C7A0C1}"/>
          </ac:spMkLst>
        </pc:spChg>
        <pc:spChg chg="add mod">
          <ac:chgData name="Edie Doane" userId="34f7d3c3-9d28-47fb-82eb-f52056754ad1" providerId="ADAL" clId="{897EDBFB-DFD8-4502-8E60-B3177B24A4DB}" dt="2019-07-26T00:28:15.031" v="814" actId="1076"/>
          <ac:spMkLst>
            <pc:docMk/>
            <pc:sldMk cId="2464252573" sldId="278"/>
            <ac:spMk id="7" creationId="{15FA440D-2D6B-4F47-A29D-410C9D814C9D}"/>
          </ac:spMkLst>
        </pc:spChg>
      </pc:sldChg>
      <pc:sldChg chg="addSp delSp modSp ord">
        <pc:chgData name="Edie Doane" userId="34f7d3c3-9d28-47fb-82eb-f52056754ad1" providerId="ADAL" clId="{897EDBFB-DFD8-4502-8E60-B3177B24A4DB}" dt="2019-07-26T00:09:19.750" v="493"/>
        <pc:sldMkLst>
          <pc:docMk/>
          <pc:sldMk cId="2128207959" sldId="279"/>
        </pc:sldMkLst>
        <pc:picChg chg="add mod modCrop">
          <ac:chgData name="Edie Doane" userId="34f7d3c3-9d28-47fb-82eb-f52056754ad1" providerId="ADAL" clId="{897EDBFB-DFD8-4502-8E60-B3177B24A4DB}" dt="2019-07-26T00:04:02.852" v="268" actId="1038"/>
          <ac:picMkLst>
            <pc:docMk/>
            <pc:sldMk cId="2128207959" sldId="279"/>
            <ac:picMk id="4" creationId="{77EC6EFC-421F-46C0-AEF4-70C92BEB434D}"/>
          </ac:picMkLst>
        </pc:picChg>
        <pc:picChg chg="del">
          <ac:chgData name="Edie Doane" userId="34f7d3c3-9d28-47fb-82eb-f52056754ad1" providerId="ADAL" clId="{897EDBFB-DFD8-4502-8E60-B3177B24A4DB}" dt="2019-07-26T00:02:13.167" v="249" actId="478"/>
          <ac:picMkLst>
            <pc:docMk/>
            <pc:sldMk cId="2128207959" sldId="279"/>
            <ac:picMk id="5" creationId="{00000000-0000-0000-0000-000000000000}"/>
          </ac:picMkLst>
        </pc:picChg>
      </pc:sldChg>
      <pc:sldChg chg="modSp add">
        <pc:chgData name="Edie Doane" userId="34f7d3c3-9d28-47fb-82eb-f52056754ad1" providerId="ADAL" clId="{897EDBFB-DFD8-4502-8E60-B3177B24A4DB}" dt="2019-07-25T23:55:06.125" v="195" actId="20577"/>
        <pc:sldMkLst>
          <pc:docMk/>
          <pc:sldMk cId="709823866" sldId="280"/>
        </pc:sldMkLst>
        <pc:spChg chg="mod">
          <ac:chgData name="Edie Doane" userId="34f7d3c3-9d28-47fb-82eb-f52056754ad1" providerId="ADAL" clId="{897EDBFB-DFD8-4502-8E60-B3177B24A4DB}" dt="2019-07-25T23:55:06.125" v="195" actId="20577"/>
          <ac:spMkLst>
            <pc:docMk/>
            <pc:sldMk cId="709823866" sldId="280"/>
            <ac:spMk id="2" creationId="{F96F2FBD-5248-4033-89A6-13AE922BADC3}"/>
          </ac:spMkLst>
        </pc:spChg>
      </pc:sldChg>
      <pc:sldChg chg="addSp delSp modSp add">
        <pc:chgData name="Edie Doane" userId="34f7d3c3-9d28-47fb-82eb-f52056754ad1" providerId="ADAL" clId="{897EDBFB-DFD8-4502-8E60-B3177B24A4DB}" dt="2019-07-26T00:17:34.081" v="667" actId="1076"/>
        <pc:sldMkLst>
          <pc:docMk/>
          <pc:sldMk cId="1651897833" sldId="281"/>
        </pc:sldMkLst>
        <pc:spChg chg="mod">
          <ac:chgData name="Edie Doane" userId="34f7d3c3-9d28-47fb-82eb-f52056754ad1" providerId="ADAL" clId="{897EDBFB-DFD8-4502-8E60-B3177B24A4DB}" dt="2019-07-26T00:11:03.631" v="535" actId="20577"/>
          <ac:spMkLst>
            <pc:docMk/>
            <pc:sldMk cId="1651897833" sldId="281"/>
            <ac:spMk id="2" creationId="{5F963B03-3328-4F8E-A12A-E3C02396AD5F}"/>
          </ac:spMkLst>
        </pc:spChg>
        <pc:spChg chg="del">
          <ac:chgData name="Edie Doane" userId="34f7d3c3-9d28-47fb-82eb-f52056754ad1" providerId="ADAL" clId="{897EDBFB-DFD8-4502-8E60-B3177B24A4DB}" dt="2019-07-26T00:11:24.402" v="536" actId="931"/>
          <ac:spMkLst>
            <pc:docMk/>
            <pc:sldMk cId="1651897833" sldId="281"/>
            <ac:spMk id="3" creationId="{2EF16E18-71F8-4747-958B-788220ED73D0}"/>
          </ac:spMkLst>
        </pc:spChg>
        <pc:picChg chg="add mod">
          <ac:chgData name="Edie Doane" userId="34f7d3c3-9d28-47fb-82eb-f52056754ad1" providerId="ADAL" clId="{897EDBFB-DFD8-4502-8E60-B3177B24A4DB}" dt="2019-07-26T00:17:34.081" v="667" actId="1076"/>
          <ac:picMkLst>
            <pc:docMk/>
            <pc:sldMk cId="1651897833" sldId="281"/>
            <ac:picMk id="5" creationId="{C2617209-7C94-46F1-A903-C8376BC659C9}"/>
          </ac:picMkLst>
        </pc:picChg>
      </pc:sldChg>
      <pc:sldChg chg="addSp delSp modSp add">
        <pc:chgData name="Edie Doane" userId="34f7d3c3-9d28-47fb-82eb-f52056754ad1" providerId="ADAL" clId="{897EDBFB-DFD8-4502-8E60-B3177B24A4DB}" dt="2019-07-26T00:15:46.595" v="644" actId="1076"/>
        <pc:sldMkLst>
          <pc:docMk/>
          <pc:sldMk cId="2129774037" sldId="282"/>
        </pc:sldMkLst>
        <pc:spChg chg="mod">
          <ac:chgData name="Edie Doane" userId="34f7d3c3-9d28-47fb-82eb-f52056754ad1" providerId="ADAL" clId="{897EDBFB-DFD8-4502-8E60-B3177B24A4DB}" dt="2019-07-26T00:12:34.039" v="583" actId="20577"/>
          <ac:spMkLst>
            <pc:docMk/>
            <pc:sldMk cId="2129774037" sldId="282"/>
            <ac:spMk id="2" creationId="{011E2266-E519-47AD-93B0-79E30CFA9821}"/>
          </ac:spMkLst>
        </pc:spChg>
        <pc:spChg chg="del">
          <ac:chgData name="Edie Doane" userId="34f7d3c3-9d28-47fb-82eb-f52056754ad1" providerId="ADAL" clId="{897EDBFB-DFD8-4502-8E60-B3177B24A4DB}" dt="2019-07-26T00:12:45.161" v="584" actId="931"/>
          <ac:spMkLst>
            <pc:docMk/>
            <pc:sldMk cId="2129774037" sldId="282"/>
            <ac:spMk id="3" creationId="{E909FCD2-0586-480D-8893-25FD0130D8B9}"/>
          </ac:spMkLst>
        </pc:sp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5" creationId="{8DAA3BD0-9D29-4D74-BFA6-D44A27DEDDB7}"/>
          </ac:picMkLst>
        </pc:picChg>
        <pc:picChg chg="add del mod">
          <ac:chgData name="Edie Doane" userId="34f7d3c3-9d28-47fb-82eb-f52056754ad1" providerId="ADAL" clId="{897EDBFB-DFD8-4502-8E60-B3177B24A4DB}" dt="2019-07-26T00:13:31.637" v="602" actId="478"/>
          <ac:picMkLst>
            <pc:docMk/>
            <pc:sldMk cId="2129774037" sldId="282"/>
            <ac:picMk id="7" creationId="{84C3F299-D38D-4CA1-A115-594111BAE166}"/>
          </ac:picMkLst>
        </pc:pic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9" creationId="{9A3C78C5-F8E2-4AC0-8847-60417A7BBDC4}"/>
          </ac:picMkLst>
        </pc:pic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11" creationId="{901D8819-FD8B-4765-ACF1-AFFE2B9C0B61}"/>
          </ac:picMkLst>
        </pc:pic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13" creationId="{52C2F078-AA18-4F74-A8BB-75AB5353CF41}"/>
          </ac:picMkLst>
        </pc:pic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15" creationId="{C2D07B0C-07F2-407A-B45F-EDEE998463F2}"/>
          </ac:picMkLst>
        </pc:picChg>
        <pc:picChg chg="add mod">
          <ac:chgData name="Edie Doane" userId="34f7d3c3-9d28-47fb-82eb-f52056754ad1" providerId="ADAL" clId="{897EDBFB-DFD8-4502-8E60-B3177B24A4DB}" dt="2019-07-26T00:15:46.595" v="644" actId="1076"/>
          <ac:picMkLst>
            <pc:docMk/>
            <pc:sldMk cId="2129774037" sldId="282"/>
            <ac:picMk id="17" creationId="{CAB4AB0E-A99B-4E38-AC77-1667428D7D14}"/>
          </ac:picMkLst>
        </pc:picChg>
      </pc:sldChg>
      <pc:sldChg chg="addSp delSp modSp add">
        <pc:chgData name="Edie Doane" userId="34f7d3c3-9d28-47fb-82eb-f52056754ad1" providerId="ADAL" clId="{897EDBFB-DFD8-4502-8E60-B3177B24A4DB}" dt="2019-07-26T00:17:09.337" v="665" actId="1076"/>
        <pc:sldMkLst>
          <pc:docMk/>
          <pc:sldMk cId="2356834830" sldId="283"/>
        </pc:sldMkLst>
        <pc:spChg chg="mod">
          <ac:chgData name="Edie Doane" userId="34f7d3c3-9d28-47fb-82eb-f52056754ad1" providerId="ADAL" clId="{897EDBFB-DFD8-4502-8E60-B3177B24A4DB}" dt="2019-07-26T00:16:43.389" v="660" actId="20577"/>
          <ac:spMkLst>
            <pc:docMk/>
            <pc:sldMk cId="2356834830" sldId="283"/>
            <ac:spMk id="2" creationId="{6F9655E3-EC57-42AF-825D-7EEB99881C03}"/>
          </ac:spMkLst>
        </pc:spChg>
        <pc:spChg chg="del">
          <ac:chgData name="Edie Doane" userId="34f7d3c3-9d28-47fb-82eb-f52056754ad1" providerId="ADAL" clId="{897EDBFB-DFD8-4502-8E60-B3177B24A4DB}" dt="2019-07-26T00:17:00.363" v="661" actId="931"/>
          <ac:spMkLst>
            <pc:docMk/>
            <pc:sldMk cId="2356834830" sldId="283"/>
            <ac:spMk id="3" creationId="{24724F25-F72F-4212-AD8D-82395283AC74}"/>
          </ac:spMkLst>
        </pc:spChg>
        <pc:picChg chg="add mod">
          <ac:chgData name="Edie Doane" userId="34f7d3c3-9d28-47fb-82eb-f52056754ad1" providerId="ADAL" clId="{897EDBFB-DFD8-4502-8E60-B3177B24A4DB}" dt="2019-07-26T00:17:09.337" v="665" actId="1076"/>
          <ac:picMkLst>
            <pc:docMk/>
            <pc:sldMk cId="2356834830" sldId="283"/>
            <ac:picMk id="5" creationId="{01AC5DE0-8494-4D5B-A3DE-798CCFEB0497}"/>
          </ac:picMkLst>
        </pc:picChg>
      </pc:sldChg>
      <pc:sldChg chg="addSp modSp add">
        <pc:chgData name="Edie Doane" userId="34f7d3c3-9d28-47fb-82eb-f52056754ad1" providerId="ADAL" clId="{897EDBFB-DFD8-4502-8E60-B3177B24A4DB}" dt="2019-07-26T00:18:43.625" v="698" actId="1076"/>
        <pc:sldMkLst>
          <pc:docMk/>
          <pc:sldMk cId="3661026304" sldId="284"/>
        </pc:sldMkLst>
        <pc:spChg chg="mod">
          <ac:chgData name="Edie Doane" userId="34f7d3c3-9d28-47fb-82eb-f52056754ad1" providerId="ADAL" clId="{897EDBFB-DFD8-4502-8E60-B3177B24A4DB}" dt="2019-07-26T00:18:02.115" v="691" actId="20577"/>
          <ac:spMkLst>
            <pc:docMk/>
            <pc:sldMk cId="3661026304" sldId="284"/>
            <ac:spMk id="2" creationId="{EA6F64C8-F53C-482C-B69E-427EDB12705C}"/>
          </ac:spMkLst>
        </pc:spChg>
        <pc:picChg chg="add mod modCrop">
          <ac:chgData name="Edie Doane" userId="34f7d3c3-9d28-47fb-82eb-f52056754ad1" providerId="ADAL" clId="{897EDBFB-DFD8-4502-8E60-B3177B24A4DB}" dt="2019-07-26T00:18:43.625" v="698" actId="1076"/>
          <ac:picMkLst>
            <pc:docMk/>
            <pc:sldMk cId="3661026304" sldId="284"/>
            <ac:picMk id="4" creationId="{7A80D968-1CFD-4EEB-818B-F12D42135F35}"/>
          </ac:picMkLst>
        </pc:picChg>
      </pc:sldChg>
      <pc:sldChg chg="addSp delSp modSp add mod setBg setClrOvrMap">
        <pc:chgData name="Edie Doane" userId="34f7d3c3-9d28-47fb-82eb-f52056754ad1" providerId="ADAL" clId="{897EDBFB-DFD8-4502-8E60-B3177B24A4DB}" dt="2019-07-26T00:23:21.226" v="775" actId="1076"/>
        <pc:sldMkLst>
          <pc:docMk/>
          <pc:sldMk cId="3066683589" sldId="285"/>
        </pc:sldMkLst>
        <pc:spChg chg="mod">
          <ac:chgData name="Edie Doane" userId="34f7d3c3-9d28-47fb-82eb-f52056754ad1" providerId="ADAL" clId="{897EDBFB-DFD8-4502-8E60-B3177B24A4DB}" dt="2019-07-26T00:22:43.665" v="774" actId="26606"/>
          <ac:spMkLst>
            <pc:docMk/>
            <pc:sldMk cId="3066683589" sldId="285"/>
            <ac:spMk id="2" creationId="{4A55999F-EF1E-4ADC-856A-29AF9B347B7C}"/>
          </ac:spMkLst>
        </pc:spChg>
        <pc:spChg chg="del">
          <ac:chgData name="Edie Doane" userId="34f7d3c3-9d28-47fb-82eb-f52056754ad1" providerId="ADAL" clId="{897EDBFB-DFD8-4502-8E60-B3177B24A4DB}" dt="2019-07-26T00:21:02.081" v="744" actId="931"/>
          <ac:spMkLst>
            <pc:docMk/>
            <pc:sldMk cId="3066683589" sldId="285"/>
            <ac:spMk id="3" creationId="{0DCC5192-20E1-4CC5-9910-760DC4E7F19F}"/>
          </ac:spMkLst>
        </pc:spChg>
        <pc:spChg chg="add del">
          <ac:chgData name="Edie Doane" userId="34f7d3c3-9d28-47fb-82eb-f52056754ad1" providerId="ADAL" clId="{897EDBFB-DFD8-4502-8E60-B3177B24A4DB}" dt="2019-07-26T00:22:40.822" v="771" actId="26606"/>
          <ac:spMkLst>
            <pc:docMk/>
            <pc:sldMk cId="3066683589" sldId="285"/>
            <ac:spMk id="20" creationId="{D9D9D0AB-1E2F-44A8-B9C6-FA4098301883}"/>
          </ac:spMkLst>
        </pc:spChg>
        <pc:spChg chg="add del">
          <ac:chgData name="Edie Doane" userId="34f7d3c3-9d28-47fb-82eb-f52056754ad1" providerId="ADAL" clId="{897EDBFB-DFD8-4502-8E60-B3177B24A4DB}" dt="2019-07-26T00:22:40.822" v="771" actId="26606"/>
          <ac:spMkLst>
            <pc:docMk/>
            <pc:sldMk cId="3066683589" sldId="285"/>
            <ac:spMk id="22" creationId="{246C5244-D093-4A7D-A584-16112DCD814B}"/>
          </ac:spMkLst>
        </pc:spChg>
        <pc:spChg chg="add del">
          <ac:chgData name="Edie Doane" userId="34f7d3c3-9d28-47fb-82eb-f52056754ad1" providerId="ADAL" clId="{897EDBFB-DFD8-4502-8E60-B3177B24A4DB}" dt="2019-07-26T00:22:40.822" v="771" actId="26606"/>
          <ac:spMkLst>
            <pc:docMk/>
            <pc:sldMk cId="3066683589" sldId="285"/>
            <ac:spMk id="24" creationId="{E143443B-89B2-40A6-9815-5707140DC1F8}"/>
          </ac:spMkLst>
        </pc:spChg>
        <pc:spChg chg="add del">
          <ac:chgData name="Edie Doane" userId="34f7d3c3-9d28-47fb-82eb-f52056754ad1" providerId="ADAL" clId="{897EDBFB-DFD8-4502-8E60-B3177B24A4DB}" dt="2019-07-26T00:22:43.648" v="773" actId="26606"/>
          <ac:spMkLst>
            <pc:docMk/>
            <pc:sldMk cId="3066683589" sldId="285"/>
            <ac:spMk id="27" creationId="{7BB74091-09FE-44AF-8325-7FE6E175F727}"/>
          </ac:spMkLst>
        </pc:spChg>
        <pc:spChg chg="add del">
          <ac:chgData name="Edie Doane" userId="34f7d3c3-9d28-47fb-82eb-f52056754ad1" providerId="ADAL" clId="{897EDBFB-DFD8-4502-8E60-B3177B24A4DB}" dt="2019-07-26T00:22:43.648" v="773" actId="26606"/>
          <ac:spMkLst>
            <pc:docMk/>
            <pc:sldMk cId="3066683589" sldId="285"/>
            <ac:spMk id="28" creationId="{0F30CCEB-94C4-4F72-BA5A-9CEA853022DA}"/>
          </ac:spMkLst>
        </pc:spChg>
        <pc:spChg chg="add del">
          <ac:chgData name="Edie Doane" userId="34f7d3c3-9d28-47fb-82eb-f52056754ad1" providerId="ADAL" clId="{897EDBFB-DFD8-4502-8E60-B3177B24A4DB}" dt="2019-07-26T00:22:43.648" v="773" actId="26606"/>
          <ac:spMkLst>
            <pc:docMk/>
            <pc:sldMk cId="3066683589" sldId="285"/>
            <ac:spMk id="29" creationId="{0DE1A94F-CC8B-4954-97A7-ADD4F300D647}"/>
          </ac:spMkLst>
        </pc:spChg>
        <pc:spChg chg="add">
          <ac:chgData name="Edie Doane" userId="34f7d3c3-9d28-47fb-82eb-f52056754ad1" providerId="ADAL" clId="{897EDBFB-DFD8-4502-8E60-B3177B24A4DB}" dt="2019-07-26T00:22:43.665" v="774" actId="26606"/>
          <ac:spMkLst>
            <pc:docMk/>
            <pc:sldMk cId="3066683589" sldId="285"/>
            <ac:spMk id="32" creationId="{D9D9D0AB-1E2F-44A8-B9C6-FA4098301883}"/>
          </ac:spMkLst>
        </pc:spChg>
        <pc:spChg chg="add">
          <ac:chgData name="Edie Doane" userId="34f7d3c3-9d28-47fb-82eb-f52056754ad1" providerId="ADAL" clId="{897EDBFB-DFD8-4502-8E60-B3177B24A4DB}" dt="2019-07-26T00:22:43.665" v="774" actId="26606"/>
          <ac:spMkLst>
            <pc:docMk/>
            <pc:sldMk cId="3066683589" sldId="285"/>
            <ac:spMk id="33" creationId="{246C5244-D093-4A7D-A584-16112DCD814B}"/>
          </ac:spMkLst>
        </pc:spChg>
        <pc:spChg chg="add">
          <ac:chgData name="Edie Doane" userId="34f7d3c3-9d28-47fb-82eb-f52056754ad1" providerId="ADAL" clId="{897EDBFB-DFD8-4502-8E60-B3177B24A4DB}" dt="2019-07-26T00:22:43.665" v="774" actId="26606"/>
          <ac:spMkLst>
            <pc:docMk/>
            <pc:sldMk cId="3066683589" sldId="285"/>
            <ac:spMk id="34" creationId="{E143443B-89B2-40A6-9815-5707140DC1F8}"/>
          </ac:spMkLst>
        </pc:spChg>
        <pc:grpChg chg="add del">
          <ac:chgData name="Edie Doane" userId="34f7d3c3-9d28-47fb-82eb-f52056754ad1" providerId="ADAL" clId="{897EDBFB-DFD8-4502-8E60-B3177B24A4DB}" dt="2019-07-26T00:22:40.822" v="771" actId="26606"/>
          <ac:grpSpMkLst>
            <pc:docMk/>
            <pc:sldMk cId="3066683589" sldId="285"/>
            <ac:grpSpMk id="16" creationId="{8732BE2F-3075-4F8E-8DF9-99E431D260C3}"/>
          </ac:grpSpMkLst>
        </pc:grpChg>
        <pc:grpChg chg="add del">
          <ac:chgData name="Edie Doane" userId="34f7d3c3-9d28-47fb-82eb-f52056754ad1" providerId="ADAL" clId="{897EDBFB-DFD8-4502-8E60-B3177B24A4DB}" dt="2019-07-26T00:22:43.648" v="773" actId="26606"/>
          <ac:grpSpMkLst>
            <pc:docMk/>
            <pc:sldMk cId="3066683589" sldId="285"/>
            <ac:grpSpMk id="26" creationId="{8732BE2F-3075-4F8E-8DF9-99E431D260C3}"/>
          </ac:grpSpMkLst>
        </pc:grpChg>
        <pc:grpChg chg="add">
          <ac:chgData name="Edie Doane" userId="34f7d3c3-9d28-47fb-82eb-f52056754ad1" providerId="ADAL" clId="{897EDBFB-DFD8-4502-8E60-B3177B24A4DB}" dt="2019-07-26T00:22:43.665" v="774" actId="26606"/>
          <ac:grpSpMkLst>
            <pc:docMk/>
            <pc:sldMk cId="3066683589" sldId="285"/>
            <ac:grpSpMk id="31" creationId="{8732BE2F-3075-4F8E-8DF9-99E431D260C3}"/>
          </ac:grpSpMkLst>
        </pc:grpChg>
        <pc:picChg chg="add mod ord">
          <ac:chgData name="Edie Doane" userId="34f7d3c3-9d28-47fb-82eb-f52056754ad1" providerId="ADAL" clId="{897EDBFB-DFD8-4502-8E60-B3177B24A4DB}" dt="2019-07-26T00:22:43.665" v="774" actId="26606"/>
          <ac:picMkLst>
            <pc:docMk/>
            <pc:sldMk cId="3066683589" sldId="285"/>
            <ac:picMk id="5" creationId="{BC9E9842-EBA8-4611-A5EB-ACFF2786D535}"/>
          </ac:picMkLst>
        </pc:picChg>
        <pc:picChg chg="add mod ord">
          <ac:chgData name="Edie Doane" userId="34f7d3c3-9d28-47fb-82eb-f52056754ad1" providerId="ADAL" clId="{897EDBFB-DFD8-4502-8E60-B3177B24A4DB}" dt="2019-07-26T00:22:43.665" v="774" actId="26606"/>
          <ac:picMkLst>
            <pc:docMk/>
            <pc:sldMk cId="3066683589" sldId="285"/>
            <ac:picMk id="7" creationId="{EEB63587-ED71-413B-A4A5-D31826BCB483}"/>
          </ac:picMkLst>
        </pc:picChg>
        <pc:picChg chg="add mod ord">
          <ac:chgData name="Edie Doane" userId="34f7d3c3-9d28-47fb-82eb-f52056754ad1" providerId="ADAL" clId="{897EDBFB-DFD8-4502-8E60-B3177B24A4DB}" dt="2019-07-26T00:22:43.665" v="774" actId="26606"/>
          <ac:picMkLst>
            <pc:docMk/>
            <pc:sldMk cId="3066683589" sldId="285"/>
            <ac:picMk id="9" creationId="{BC8706BA-4551-4A4A-834A-5A47F0534B71}"/>
          </ac:picMkLst>
        </pc:picChg>
        <pc:picChg chg="add mod ord">
          <ac:chgData name="Edie Doane" userId="34f7d3c3-9d28-47fb-82eb-f52056754ad1" providerId="ADAL" clId="{897EDBFB-DFD8-4502-8E60-B3177B24A4DB}" dt="2019-07-26T00:23:21.226" v="775" actId="1076"/>
          <ac:picMkLst>
            <pc:docMk/>
            <pc:sldMk cId="3066683589" sldId="285"/>
            <ac:picMk id="11" creationId="{C45028EC-C68A-4F4A-B7C8-A750362526EA}"/>
          </ac:picMkLst>
        </pc:picChg>
      </pc:sldChg>
      <pc:sldChg chg="add del">
        <pc:chgData name="Edie Doane" userId="34f7d3c3-9d28-47fb-82eb-f52056754ad1" providerId="ADAL" clId="{897EDBFB-DFD8-4502-8E60-B3177B24A4DB}" dt="2019-07-26T13:29:48.234" v="883" actId="2696"/>
        <pc:sldMkLst>
          <pc:docMk/>
          <pc:sldMk cId="41873466" sldId="286"/>
        </pc:sldMkLst>
      </pc:sldChg>
      <pc:sldChg chg="add del">
        <pc:chgData name="Edie Doane" userId="34f7d3c3-9d28-47fb-82eb-f52056754ad1" providerId="ADAL" clId="{897EDBFB-DFD8-4502-8E60-B3177B24A4DB}" dt="2019-07-26T00:34:26.940" v="881" actId="2696"/>
        <pc:sldMkLst>
          <pc:docMk/>
          <pc:sldMk cId="697077259" sldId="286"/>
        </pc:sldMkLst>
      </pc:sldChg>
      <pc:sldChg chg="delSp modSp add ord modTransition modNotesTx">
        <pc:chgData name="Edie Doane" userId="34f7d3c3-9d28-47fb-82eb-f52056754ad1" providerId="ADAL" clId="{897EDBFB-DFD8-4502-8E60-B3177B24A4DB}" dt="2019-07-26T16:33:11.928" v="2536"/>
        <pc:sldMkLst>
          <pc:docMk/>
          <pc:sldMk cId="4196100612" sldId="286"/>
        </pc:sldMkLst>
        <pc:spChg chg="mod">
          <ac:chgData name="Edie Doane" userId="34f7d3c3-9d28-47fb-82eb-f52056754ad1" providerId="ADAL" clId="{897EDBFB-DFD8-4502-8E60-B3177B24A4DB}" dt="2019-07-26T16:32:29.595" v="2483" actId="20577"/>
          <ac:spMkLst>
            <pc:docMk/>
            <pc:sldMk cId="4196100612" sldId="286"/>
            <ac:spMk id="2" creationId="{66C8CCAD-1785-421E-A9C1-980789225DDE}"/>
          </ac:spMkLst>
        </pc:spChg>
        <pc:spChg chg="del">
          <ac:chgData name="Edie Doane" userId="34f7d3c3-9d28-47fb-82eb-f52056754ad1" providerId="ADAL" clId="{897EDBFB-DFD8-4502-8E60-B3177B24A4DB}" dt="2019-07-26T13:30:50.064" v="1053" actId="478"/>
          <ac:spMkLst>
            <pc:docMk/>
            <pc:sldMk cId="4196100612" sldId="286"/>
            <ac:spMk id="3" creationId="{DFBB14F1-769A-48BC-AA41-8AF9FD133BB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8187-8ADF-4385-A56D-B458933197F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6528A-08A2-48D8-AFEF-E3895D4C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topic to discuss that relates to the audience.</a:t>
            </a:r>
          </a:p>
          <a:p>
            <a:r>
              <a:rPr lang="en-US" dirty="0"/>
              <a:t>Ask for 4 volunteers. Give each a prompt, such as:</a:t>
            </a:r>
          </a:p>
          <a:p>
            <a:r>
              <a:rPr lang="en-US" dirty="0"/>
              <a:t>Topic: How can local schools and organizations like FFA better support career and technical education teachers with 5 or fewer years of experience?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this topic important to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this topic important to the audience?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a statistic (real or made up) about teachers with 5 years of experience of less.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Tell a brief story about your first year of teaching that made you question whether you could do this job long-term.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each volunteer to address the prompt on their card in front of the group. – once finished, talk about this being a glimpse at DM opening statements (grab the audience’s attention, demonstrate the participant is knowledgeable about the topic, etc.)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Next, ask the group to talk about the topic with each other. Give them 5 minutes or enough time for everyone to say one or two things.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Ask one person to summarize the conversation for the audience. (in the competition everyone will have to provide a summary)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that this is a basic example of what happens in a discussion meet.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topic within each of these categories/year.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Kansas FFA Discussion Meet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Sponsored &amp; Facilitated by Kansas Farm Bureau</a:t>
            </a:r>
          </a:p>
        </p:txBody>
      </p:sp>
    </p:spTree>
    <p:extLst>
      <p:ext uri="{BB962C8B-B14F-4D97-AF65-F5344CB8AC3E}">
        <p14:creationId xmlns:p14="http://schemas.microsoft.com/office/powerpoint/2010/main" val="62578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 by Moderator</a:t>
            </a:r>
          </a:p>
          <a:p>
            <a:r>
              <a:rPr lang="en-US" dirty="0"/>
              <a:t>30-Second Opening Statements by each Participant</a:t>
            </a:r>
          </a:p>
          <a:p>
            <a:r>
              <a:rPr lang="en-US" dirty="0"/>
              <a:t>15-Minute Discussion by Participants</a:t>
            </a:r>
          </a:p>
          <a:p>
            <a:r>
              <a:rPr lang="en-US" dirty="0"/>
              <a:t>1-Minute Silence for Development of Closing Statements</a:t>
            </a:r>
          </a:p>
          <a:p>
            <a:r>
              <a:rPr lang="en-US" dirty="0"/>
              <a:t>1-Minute Closing Statements by each Participant</a:t>
            </a:r>
          </a:p>
          <a:p>
            <a:r>
              <a:rPr lang="en-US" dirty="0"/>
              <a:t>Dismissal of Judges to Tabulation Room</a:t>
            </a:r>
          </a:p>
          <a:p>
            <a:r>
              <a:rPr lang="en-US" dirty="0"/>
              <a:t>Participant Self-Introductions</a:t>
            </a:r>
          </a:p>
          <a:p>
            <a:r>
              <a:rPr lang="en-US" dirty="0"/>
              <a:t>Announcement of Next Round Topic</a:t>
            </a:r>
          </a:p>
        </p:txBody>
      </p:sp>
    </p:spTree>
    <p:extLst>
      <p:ext uri="{BB962C8B-B14F-4D97-AF65-F5344CB8AC3E}">
        <p14:creationId xmlns:p14="http://schemas.microsoft.com/office/powerpoint/2010/main" val="8664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731196" cy="1913562"/>
          </a:xfrm>
        </p:spPr>
        <p:txBody>
          <a:bodyPr/>
          <a:lstStyle/>
          <a:p>
            <a:r>
              <a:rPr lang="en-US" dirty="0"/>
              <a:t>Rating Sheet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E5E96A-D3AD-4FC4-AA60-4AD7BC99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520" y="245412"/>
            <a:ext cx="8239873" cy="6367176"/>
          </a:xfrm>
        </p:spPr>
      </p:pic>
    </p:spTree>
    <p:extLst>
      <p:ext uri="{BB962C8B-B14F-4D97-AF65-F5344CB8AC3E}">
        <p14:creationId xmlns:p14="http://schemas.microsoft.com/office/powerpoint/2010/main" val="22126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Preparing</a:t>
            </a:r>
            <a:br>
              <a:rPr lang="en-US" dirty="0"/>
            </a:br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46632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WWW.KFB.ORG/FFA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C6EFC-421F-46C0-AEF4-70C92BEB4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268" r="1445" b="6667"/>
          <a:stretch/>
        </p:blipFill>
        <p:spPr>
          <a:xfrm>
            <a:off x="792608" y="1428750"/>
            <a:ext cx="11330897" cy="51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0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55E3-EC57-42AF-825D-7EEB9988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Resources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C5DE0-8494-4D5B-A3DE-798CCFEB0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255" y="1845885"/>
            <a:ext cx="7745995" cy="10024230"/>
          </a:xfrm>
        </p:spPr>
      </p:pic>
    </p:spTree>
    <p:extLst>
      <p:ext uri="{BB962C8B-B14F-4D97-AF65-F5344CB8AC3E}">
        <p14:creationId xmlns:p14="http://schemas.microsoft.com/office/powerpoint/2010/main" val="235683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Cooperative Discussion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63341"/>
              </p:ext>
            </p:extLst>
          </p:nvPr>
        </p:nvGraphicFramePr>
        <p:xfrm>
          <a:off x="938213" y="3128963"/>
          <a:ext cx="2598737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058" imgH="7543510" progId="AcroExch.Document.DC">
                  <p:embed/>
                </p:oleObj>
              </mc:Choice>
              <mc:Fallback>
                <p:oleObj name="Acrobat Document" r:id="rId3" imgW="5829058" imgH="7543510" progId="AcroExch.Document.DC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213" y="3128963"/>
                        <a:ext cx="2598737" cy="336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79402"/>
              </p:ext>
            </p:extLst>
          </p:nvPr>
        </p:nvGraphicFramePr>
        <p:xfrm>
          <a:off x="3743525" y="3129534"/>
          <a:ext cx="2598140" cy="336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829058" imgH="7543510" progId="AcroExch.Document.DC">
                  <p:embed/>
                </p:oleObj>
              </mc:Choice>
              <mc:Fallback>
                <p:oleObj name="Acrobat Document" r:id="rId5" imgW="5829058" imgH="754351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3525" y="3129534"/>
                        <a:ext cx="2598140" cy="336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9093"/>
              </p:ext>
            </p:extLst>
          </p:nvPr>
        </p:nvGraphicFramePr>
        <p:xfrm>
          <a:off x="6548918" y="3129534"/>
          <a:ext cx="2598141" cy="336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7" imgW="5829058" imgH="7543510" progId="AcroExch.Document.DC">
                  <p:embed/>
                </p:oleObj>
              </mc:Choice>
              <mc:Fallback>
                <p:oleObj name="Acrobat Document" r:id="rId7" imgW="5829058" imgH="7543510" progId="AcroExch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8918" y="3129534"/>
                        <a:ext cx="2598141" cy="336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57021"/>
              </p:ext>
            </p:extLst>
          </p:nvPr>
        </p:nvGraphicFramePr>
        <p:xfrm>
          <a:off x="9354312" y="3129535"/>
          <a:ext cx="2599944" cy="336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9" imgW="5829058" imgH="7543510" progId="AcroExch.Document.DC">
                  <p:embed/>
                </p:oleObj>
              </mc:Choice>
              <mc:Fallback>
                <p:oleObj name="Acrobat Document" r:id="rId9" imgW="5829058" imgH="7543510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4312" y="3129535"/>
                        <a:ext cx="2599944" cy="336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42875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lesson plan for agricultural education teachers to use for: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Leadership development (critical thinking, active listening, collaboration, etc.)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Discussing hot topics in agriculture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Introducing the Discussion Meet</a:t>
            </a:r>
          </a:p>
        </p:txBody>
      </p:sp>
    </p:spTree>
    <p:extLst>
      <p:ext uri="{BB962C8B-B14F-4D97-AF65-F5344CB8AC3E}">
        <p14:creationId xmlns:p14="http://schemas.microsoft.com/office/powerpoint/2010/main" val="370378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3B03-3328-4F8E-A12A-E3C02396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Tips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617209-7C94-46F1-A903-C8376BC6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195" y="1792064"/>
            <a:ext cx="7155980" cy="9260681"/>
          </a:xfrm>
        </p:spPr>
      </p:pic>
    </p:spTree>
    <p:extLst>
      <p:ext uri="{BB962C8B-B14F-4D97-AF65-F5344CB8AC3E}">
        <p14:creationId xmlns:p14="http://schemas.microsoft.com/office/powerpoint/2010/main" val="165189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2266-E519-47AD-93B0-79E30CFA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Worksheets &amp; Activities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A3BD0-9D29-4D74-BFA6-D44A27DE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43"/>
            <a:ext cx="2251675" cy="2913933"/>
          </a:xfr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3C78C5-F8E2-4AC0-8847-60417A7B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05" y="1510942"/>
            <a:ext cx="2251676" cy="2913933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1D8819-FD8B-4765-ACF1-AFFE2B9C0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52" y="1510943"/>
            <a:ext cx="2251676" cy="291393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C2F078-AA18-4F74-A8BB-75AB5353C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081" y="1510943"/>
            <a:ext cx="2251676" cy="291393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D07B0C-07F2-407A-B45F-EDEE99846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219" y="3691634"/>
            <a:ext cx="2246773" cy="2907589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B4AB0E-A99B-4E38-AC77-1667428D7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885" y="3688461"/>
            <a:ext cx="2251676" cy="29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64C8-F53C-482C-B69E-427EDB12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Competition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5DE6-3D55-4187-B380-2AB0FF05A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0D968-1CFD-4EEB-818B-F12D4213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1236" b="5917"/>
          <a:stretch/>
        </p:blipFill>
        <p:spPr>
          <a:xfrm>
            <a:off x="996592" y="1599887"/>
            <a:ext cx="10921429" cy="49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>
            <a:extLst>
              <a:ext uri="{FF2B5EF4-FFF2-40B4-BE49-F238E27FC236}">
                <a16:creationId xmlns:a16="http://schemas.microsoft.com/office/drawing/2014/main" id="{8732BE2F-3075-4F8E-8DF9-99E431D2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EE3C6AE-B8BA-4BA8-80C9-7C93B6432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56E55A-4750-49DF-8B95-E9FF50851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5999F-EF1E-4ADC-856A-29AF9B3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4332575"/>
            <a:ext cx="6667283" cy="1284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cap="all"/>
              <a:t>Local/Mock Competition Resources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B63587-ED71-413B-A4A5-D31826BCB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48" b="2"/>
          <a:stretch/>
        </p:blipFill>
        <p:spPr>
          <a:xfrm>
            <a:off x="7" y="10"/>
            <a:ext cx="3953173" cy="3603159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9E9842-EBA8-4611-A5EB-ACFF2786D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72" r="-2" b="27908"/>
          <a:stretch/>
        </p:blipFill>
        <p:spPr>
          <a:xfrm>
            <a:off x="4114039" y="-1"/>
            <a:ext cx="3963922" cy="360317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5028EC-C68A-4F4A-B7C8-A75036252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67" r="-2" b="11512"/>
          <a:stretch/>
        </p:blipFill>
        <p:spPr>
          <a:xfrm>
            <a:off x="8227313" y="10"/>
            <a:ext cx="3963922" cy="36031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8706BA-4551-4A4A-834A-5A47F0534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53"/>
          <a:stretch/>
        </p:blipFill>
        <p:spPr>
          <a:xfrm>
            <a:off x="2" y="3752849"/>
            <a:ext cx="3953173" cy="3105151"/>
          </a:xfrm>
          <a:prstGeom prst="rect">
            <a:avLst/>
          </a:prstGeom>
        </p:spPr>
      </p:pic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246C5244-D093-4A7D-A584-16112DCD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272533" y="3928371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: Shape 23">
            <a:extLst>
              <a:ext uri="{FF2B5EF4-FFF2-40B4-BE49-F238E27FC236}">
                <a16:creationId xmlns:a16="http://schemas.microsoft.com/office/drawing/2014/main" id="{E143443B-89B2-40A6-9815-5707140D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80235" y="5080476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66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CCAD-1785-421E-A9C1-9807892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25" y="2511035"/>
            <a:ext cx="9612971" cy="2852737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/>
              <a:t>[Insert Mock Discussion Topic]</a:t>
            </a:r>
          </a:p>
        </p:txBody>
      </p:sp>
    </p:spTree>
    <p:extLst>
      <p:ext uri="{BB962C8B-B14F-4D97-AF65-F5344CB8AC3E}">
        <p14:creationId xmlns:p14="http://schemas.microsoft.com/office/powerpoint/2010/main" val="419610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05956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966" y="1190484"/>
            <a:ext cx="9656064" cy="2098226"/>
          </a:xfrm>
        </p:spPr>
        <p:txBody>
          <a:bodyPr anchor="t"/>
          <a:lstStyle/>
          <a:p>
            <a:r>
              <a:rPr lang="en-US" dirty="0"/>
              <a:t>Kansas Farm Bureau</a:t>
            </a:r>
            <a:br>
              <a:rPr lang="en-US" dirty="0"/>
            </a:br>
            <a:r>
              <a:rPr lang="en-US" sz="4800" cap="none" dirty="0"/>
              <a:t>www.kfb.org/ffa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88023" y="4364185"/>
            <a:ext cx="4636007" cy="217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/>
              <a:t>Edie Doane</a:t>
            </a:r>
          </a:p>
          <a:p>
            <a:pPr algn="r"/>
            <a:r>
              <a:rPr lang="en-US" sz="2400" dirty="0"/>
              <a:t>doanee@kfb.org</a:t>
            </a:r>
          </a:p>
          <a:p>
            <a:pPr algn="r"/>
            <a:r>
              <a:rPr lang="en-US" sz="2400" dirty="0"/>
              <a:t>785-587-6102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A440D-2D6B-4F47-A29D-410C9D814C9D}"/>
              </a:ext>
            </a:extLst>
          </p:cNvPr>
          <p:cNvSpPr txBox="1"/>
          <p:nvPr/>
        </p:nvSpPr>
        <p:spPr>
          <a:xfrm>
            <a:off x="1518309" y="2880964"/>
            <a:ext cx="56444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2019-2020 Competition Dates: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East Central: TBA</a:t>
            </a:r>
          </a:p>
          <a:p>
            <a:r>
              <a:rPr lang="en-US" sz="1600" dirty="0">
                <a:solidFill>
                  <a:schemeClr val="tx2"/>
                </a:solidFill>
              </a:rPr>
              <a:t>North Central: TBA</a:t>
            </a:r>
          </a:p>
          <a:p>
            <a:r>
              <a:rPr lang="en-US" sz="1600" dirty="0">
                <a:solidFill>
                  <a:schemeClr val="tx2"/>
                </a:solidFill>
              </a:rPr>
              <a:t>Northeast: TBA</a:t>
            </a:r>
          </a:p>
          <a:p>
            <a:r>
              <a:rPr lang="en-US" sz="1600" dirty="0">
                <a:solidFill>
                  <a:schemeClr val="tx2"/>
                </a:solidFill>
              </a:rPr>
              <a:t>Northwest: March 13, Colby</a:t>
            </a:r>
          </a:p>
          <a:p>
            <a:r>
              <a:rPr lang="en-US" sz="1600" dirty="0">
                <a:solidFill>
                  <a:schemeClr val="tx2"/>
                </a:solidFill>
              </a:rPr>
              <a:t>South Central: February 12, Udall</a:t>
            </a:r>
          </a:p>
          <a:p>
            <a:r>
              <a:rPr lang="en-US" sz="1600" dirty="0">
                <a:solidFill>
                  <a:schemeClr val="tx2"/>
                </a:solidFill>
              </a:rPr>
              <a:t>Southeast: March 25, Independence </a:t>
            </a:r>
          </a:p>
          <a:p>
            <a:r>
              <a:rPr lang="en-US" sz="1600" dirty="0">
                <a:solidFill>
                  <a:schemeClr val="tx2"/>
                </a:solidFill>
              </a:rPr>
              <a:t>Southwest: January 8, Garden City</a:t>
            </a:r>
          </a:p>
          <a:p>
            <a:r>
              <a:rPr lang="en-US" sz="1600" dirty="0">
                <a:solidFill>
                  <a:schemeClr val="tx2"/>
                </a:solidFill>
              </a:rPr>
              <a:t>State: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Round Robin Competition: May 4, Manhattan 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Final Four Announcement: May 5, Manhattan 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Final Four Competition and Awards: May 28, Manhattan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772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5425"/>
            <a:ext cx="9601200" cy="4371975"/>
          </a:xfrm>
        </p:spPr>
        <p:txBody>
          <a:bodyPr>
            <a:normAutofit/>
          </a:bodyPr>
          <a:lstStyle/>
          <a:p>
            <a:r>
              <a:rPr lang="en-US" dirty="0"/>
              <a:t>Investment in students and future leaders.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Logical Thinking &amp; Analysis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Communication Skills – prepared, conversational, extemporaneous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Problem Solving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Conflict &amp; Discourse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Engage FFA members in conversations about important topics for today’s agriculture industry</a:t>
            </a:r>
          </a:p>
          <a:p>
            <a:r>
              <a:rPr lang="en-US" dirty="0"/>
              <a:t>Helps preserve a collaborative environment for the future of agriculture.</a:t>
            </a:r>
          </a:p>
          <a:p>
            <a:r>
              <a:rPr lang="en-US" dirty="0"/>
              <a:t>Further builds pipeline from FFA to KFB membership.</a:t>
            </a:r>
          </a:p>
          <a:p>
            <a:r>
              <a:rPr lang="en-US" dirty="0"/>
              <a:t>Encourages greater FFA chapter/county Farm Bureau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49313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</a:t>
            </a:r>
            <a:br>
              <a:rPr lang="en-US" dirty="0"/>
            </a:br>
            <a:r>
              <a:rPr lang="en-US" dirty="0"/>
              <a:t>Discussion Meet?</a:t>
            </a:r>
          </a:p>
        </p:txBody>
      </p:sp>
    </p:spTree>
    <p:extLst>
      <p:ext uri="{BB962C8B-B14F-4D97-AF65-F5344CB8AC3E}">
        <p14:creationId xmlns:p14="http://schemas.microsoft.com/office/powerpoint/2010/main" val="38541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2FBD-5248-4033-89A6-13AE922B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Competition.</a:t>
            </a:r>
            <a:br>
              <a:rPr lang="en-US" dirty="0"/>
            </a:br>
            <a:r>
              <a:rPr lang="en-US" dirty="0"/>
              <a:t>Group Activity.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0473-E10B-4C95-B210-946EF1E19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2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2108" y="3101810"/>
            <a:ext cx="1200912" cy="84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66090" y="1756892"/>
            <a:ext cx="2634207" cy="1629716"/>
            <a:chOff x="1934745" y="1744420"/>
            <a:chExt cx="2634207" cy="1629716"/>
          </a:xfrm>
        </p:grpSpPr>
        <p:sp>
          <p:nvSpPr>
            <p:cNvPr id="4" name="Rectangle 3"/>
            <p:cNvSpPr/>
            <p:nvPr/>
          </p:nvSpPr>
          <p:spPr>
            <a:xfrm rot="19926372">
              <a:off x="1981200" y="2532888"/>
              <a:ext cx="2587752" cy="841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34745" y="2673376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46097" y="217565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55136" y="174442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78324" y="1756892"/>
            <a:ext cx="2587752" cy="1629716"/>
            <a:chOff x="5382768" y="1744420"/>
            <a:chExt cx="2587752" cy="1629716"/>
          </a:xfrm>
        </p:grpSpPr>
        <p:sp>
          <p:nvSpPr>
            <p:cNvPr id="5" name="Rectangle 4"/>
            <p:cNvSpPr/>
            <p:nvPr/>
          </p:nvSpPr>
          <p:spPr>
            <a:xfrm rot="1620061">
              <a:off x="5382768" y="2532888"/>
              <a:ext cx="2587752" cy="841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21529" y="174442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96305" y="217170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93581" y="2673376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9147228" y="2719096"/>
            <a:ext cx="250671" cy="2468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91121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5745" y="4813352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46097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70721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4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969" y="4810024"/>
            <a:ext cx="250671" cy="2468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4593" y="48116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59418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84042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1846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43089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6824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91121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15745" y="524797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46097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70721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9534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969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44593" y="524626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59418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84042" y="5244644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1846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43089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6824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91121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15745" y="5691171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46097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70721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9534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19969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44593" y="568946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59418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84042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1846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43089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56824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91121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15745" y="6134370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46097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70721" y="6131042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9534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19969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944593" y="6132661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59418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984042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1846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43089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56824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9043416" y="4810024"/>
            <a:ext cx="3054323" cy="1892808"/>
            <a:chOff x="9015984" y="4709160"/>
            <a:chExt cx="3054323" cy="1892808"/>
          </a:xfrm>
        </p:grpSpPr>
        <p:sp>
          <p:nvSpPr>
            <p:cNvPr id="64" name="Oval 63"/>
            <p:cNvSpPr/>
            <p:nvPr/>
          </p:nvSpPr>
          <p:spPr>
            <a:xfrm>
              <a:off x="9147230" y="5246315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7229" y="5680935"/>
              <a:ext cx="250671" cy="24688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147228" y="6113281"/>
              <a:ext cx="250671" cy="2468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569669" y="5246590"/>
              <a:ext cx="250671" cy="24688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0569668" y="5681215"/>
              <a:ext cx="250671" cy="24688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itle 1"/>
            <p:cNvSpPr txBox="1">
              <a:spLocks/>
            </p:cNvSpPr>
            <p:nvPr/>
          </p:nvSpPr>
          <p:spPr>
            <a:xfrm>
              <a:off x="10172278" y="4796605"/>
              <a:ext cx="565523" cy="37314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dirty="0"/>
                <a:t>Key</a:t>
              </a:r>
              <a:endParaRPr lang="en-US" sz="16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549941" y="6095520"/>
              <a:ext cx="322720" cy="282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9428488" y="5244644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/>
                <a:t>Participant</a:t>
              </a: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9428488" y="5672066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Moderator</a:t>
              </a:r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9422792" y="6107489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Spectator</a:t>
              </a:r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10872661" y="5244644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Judge</a:t>
              </a: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10872660" y="5662416"/>
              <a:ext cx="1197647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Timekeeper</a:t>
              </a: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10872661" y="6080188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Table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015984" y="4709160"/>
              <a:ext cx="2962656" cy="1892808"/>
            </a:xfrm>
            <a:prstGeom prst="rect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0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Demonstrate Ability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topic</a:t>
            </a:r>
          </a:p>
          <a:p>
            <a:r>
              <a:rPr lang="en-US" dirty="0"/>
              <a:t>Analyze the problem</a:t>
            </a:r>
          </a:p>
          <a:p>
            <a:r>
              <a:rPr lang="en-US" dirty="0"/>
              <a:t>Identify solutions</a:t>
            </a:r>
          </a:p>
          <a:p>
            <a:r>
              <a:rPr lang="en-US" dirty="0"/>
              <a:t>Think critically</a:t>
            </a:r>
          </a:p>
          <a:p>
            <a:r>
              <a:rPr lang="en-US" dirty="0"/>
              <a:t>Engage others effectively</a:t>
            </a:r>
          </a:p>
          <a:p>
            <a:r>
              <a:rPr lang="en-US" dirty="0"/>
              <a:t>Summarize discussion accurately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8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Students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Crops</a:t>
            </a:r>
          </a:p>
          <a:p>
            <a:r>
              <a:rPr lang="en-US" dirty="0"/>
              <a:t>Livestock</a:t>
            </a:r>
          </a:p>
          <a:p>
            <a:r>
              <a:rPr lang="en-US" dirty="0"/>
              <a:t>Natural Resources</a:t>
            </a:r>
          </a:p>
          <a:p>
            <a:r>
              <a:rPr lang="en-US" dirty="0"/>
              <a:t>Ag Education</a:t>
            </a:r>
          </a:p>
          <a:p>
            <a:r>
              <a:rPr lang="en-US" dirty="0"/>
              <a:t>FFA</a:t>
            </a:r>
          </a:p>
        </p:txBody>
      </p:sp>
    </p:spTree>
    <p:extLst>
      <p:ext uri="{BB962C8B-B14F-4D97-AF65-F5344CB8AC3E}">
        <p14:creationId xmlns:p14="http://schemas.microsoft.com/office/powerpoint/2010/main" val="20388241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529</Words>
  <Application>Microsoft Office PowerPoint</Application>
  <PresentationFormat>Widescreen</PresentationFormat>
  <Paragraphs>95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Crop</vt:lpstr>
      <vt:lpstr>Acrobat Document</vt:lpstr>
      <vt:lpstr>Kansas FFA Discussion Meet</vt:lpstr>
      <vt:lpstr>[Insert Mock Discussion Topic]</vt:lpstr>
      <vt:lpstr>Why?</vt:lpstr>
      <vt:lpstr>Why?</vt:lpstr>
      <vt:lpstr>What is the  Discussion Meet?</vt:lpstr>
      <vt:lpstr>Individual Competition. Group Activity.</vt:lpstr>
      <vt:lpstr>Competition Setup</vt:lpstr>
      <vt:lpstr>Participants Demonstrate Ability To:</vt:lpstr>
      <vt:lpstr>What Will Students Talk About?</vt:lpstr>
      <vt:lpstr>Flow of Competition</vt:lpstr>
      <vt:lpstr>Rating Sheet</vt:lpstr>
      <vt:lpstr>Preparing Students</vt:lpstr>
      <vt:lpstr>WWW.KFB.ORG/FFA</vt:lpstr>
      <vt:lpstr>Topic Resources</vt:lpstr>
      <vt:lpstr>Principles of Cooperative Discussion</vt:lpstr>
      <vt:lpstr>Preparation Tips </vt:lpstr>
      <vt:lpstr>Preparation Worksheets &amp; Activities</vt:lpstr>
      <vt:lpstr>Past Competition Videos</vt:lpstr>
      <vt:lpstr>Local/Mock Competition Resources</vt:lpstr>
      <vt:lpstr>Q &amp; A</vt:lpstr>
      <vt:lpstr>Kansas Farm Bureau www.kfb.org/ffa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FFA Discussion Meet</dc:title>
  <dc:creator>Edie Doane</dc:creator>
  <cp:lastModifiedBy>Edie Doane</cp:lastModifiedBy>
  <cp:revision>1</cp:revision>
  <cp:lastPrinted>2019-07-26T16:34:06Z</cp:lastPrinted>
  <dcterms:created xsi:type="dcterms:W3CDTF">2019-07-26T00:22:43Z</dcterms:created>
  <dcterms:modified xsi:type="dcterms:W3CDTF">2019-07-26T16:36:21Z</dcterms:modified>
</cp:coreProperties>
</file>