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56" r:id="rId5"/>
    <p:sldId id="286" r:id="rId6"/>
    <p:sldId id="261" r:id="rId7"/>
    <p:sldId id="257" r:id="rId8"/>
    <p:sldId id="262" r:id="rId9"/>
    <p:sldId id="280" r:id="rId10"/>
    <p:sldId id="264" r:id="rId11"/>
    <p:sldId id="259" r:id="rId12"/>
    <p:sldId id="260" r:id="rId13"/>
    <p:sldId id="263" r:id="rId14"/>
    <p:sldId id="265" r:id="rId15"/>
    <p:sldId id="266" r:id="rId16"/>
    <p:sldId id="279" r:id="rId17"/>
    <p:sldId id="283" r:id="rId18"/>
    <p:sldId id="267" r:id="rId19"/>
    <p:sldId id="281" r:id="rId20"/>
    <p:sldId id="282" r:id="rId21"/>
    <p:sldId id="284" r:id="rId22"/>
    <p:sldId id="285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0983D-6898-4384-97A3-5C3C1D9DB801}" v="5" dt="2025-10-09T14:57:39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817" autoAdjust="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8187-8ADF-4385-A56D-B458933197F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6528A-08A2-48D8-AFEF-E3895D4C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0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a topic to discuss that relates to the audience.</a:t>
            </a:r>
          </a:p>
          <a:p>
            <a:r>
              <a:rPr lang="en-US" dirty="0"/>
              <a:t>Ask for 4 volunteers. Give each a prompt, such as:</a:t>
            </a:r>
          </a:p>
          <a:p>
            <a:r>
              <a:rPr lang="en-US" dirty="0"/>
              <a:t>Topic: How can local schools and organizations like FFA better support career and technical education teachers with 5 or fewer years of experience?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is this topic important to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is this topic important to the audience?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a statistic (real or made up) about teachers with 5 years of experience of less.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Tell a brief story about your first year of teaching that made you question whether you could do this job long-term.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 each volunteer to address the prompt on their card in front of the group. – once finished, talk about this being a glimpse at DM opening statements (grab the audience’s attention, demonstrate the participant is knowledgeable about the topic, etc.)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Next, ask the group to talk about the topic with each other. Give them 5 minutes or enough time for everyone to say one or two things.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Ask one person to summarize the conversation for the audience. (in the competition everyone will have to provide a summary)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that this is a basic example of what happens in a discussion meet.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528A-08A2-48D8-AFEF-E3895D4C23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528A-08A2-48D8-AFEF-E3895D4C23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5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topic within each of these categories/year.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528A-08A2-48D8-AFEF-E3895D4C23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Kansas FFA Discussion Meet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Sponsored &amp; Facilitated by Kansas Farm Bureau</a:t>
            </a:r>
          </a:p>
        </p:txBody>
      </p:sp>
    </p:spTree>
    <p:extLst>
      <p:ext uri="{BB962C8B-B14F-4D97-AF65-F5344CB8AC3E}">
        <p14:creationId xmlns:p14="http://schemas.microsoft.com/office/powerpoint/2010/main" val="62578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 by Moderator</a:t>
            </a:r>
          </a:p>
          <a:p>
            <a:r>
              <a:rPr lang="en-US" dirty="0"/>
              <a:t>30-Second Opening Statements by each Participant</a:t>
            </a:r>
          </a:p>
          <a:p>
            <a:r>
              <a:rPr lang="en-US" dirty="0"/>
              <a:t>15-Minute Discussion by Participants</a:t>
            </a:r>
          </a:p>
          <a:p>
            <a:r>
              <a:rPr lang="en-US" dirty="0"/>
              <a:t>1-Minute Silence for Development of Closing Statements</a:t>
            </a:r>
          </a:p>
          <a:p>
            <a:r>
              <a:rPr lang="en-US" dirty="0"/>
              <a:t>1-Minute Closing Statements by each Participant</a:t>
            </a:r>
          </a:p>
          <a:p>
            <a:r>
              <a:rPr lang="en-US" dirty="0"/>
              <a:t>Dismissal of Judges to Tabulation Room</a:t>
            </a:r>
          </a:p>
          <a:p>
            <a:r>
              <a:rPr lang="en-US" dirty="0"/>
              <a:t>Participant Self-Introductions</a:t>
            </a:r>
          </a:p>
          <a:p>
            <a:r>
              <a:rPr lang="en-US" dirty="0"/>
              <a:t>Announcement of Next Round Topic</a:t>
            </a:r>
          </a:p>
        </p:txBody>
      </p:sp>
    </p:spTree>
    <p:extLst>
      <p:ext uri="{BB962C8B-B14F-4D97-AF65-F5344CB8AC3E}">
        <p14:creationId xmlns:p14="http://schemas.microsoft.com/office/powerpoint/2010/main" val="86643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731196" cy="1913562"/>
          </a:xfrm>
        </p:spPr>
        <p:txBody>
          <a:bodyPr/>
          <a:lstStyle/>
          <a:p>
            <a:r>
              <a:rPr lang="en-US" dirty="0"/>
              <a:t>Rating Sheet</a:t>
            </a:r>
          </a:p>
        </p:txBody>
      </p:sp>
      <p:pic>
        <p:nvPicPr>
          <p:cNvPr id="6" name="Content Placeholder 5" descr="A white sheet with black squares and black text&#10;&#10;AI-generated content may be incorrect.">
            <a:extLst>
              <a:ext uri="{FF2B5EF4-FFF2-40B4-BE49-F238E27FC236}">
                <a16:creationId xmlns:a16="http://schemas.microsoft.com/office/drawing/2014/main" id="{A7D82603-B0CD-873A-9B8F-F1CB2FA3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796" y="138898"/>
            <a:ext cx="8862225" cy="6580204"/>
          </a:xfrm>
        </p:spPr>
      </p:pic>
    </p:spTree>
    <p:extLst>
      <p:ext uri="{BB962C8B-B14F-4D97-AF65-F5344CB8AC3E}">
        <p14:creationId xmlns:p14="http://schemas.microsoft.com/office/powerpoint/2010/main" val="22126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Preparing</a:t>
            </a:r>
            <a:br>
              <a:rPr lang="en-US" dirty="0"/>
            </a:br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46632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WWW.KFB.ORG/FFA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8F6014-E06B-C6D5-A75D-B4BCA3F66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581" y="1365520"/>
            <a:ext cx="8105197" cy="5296314"/>
          </a:xfrm>
        </p:spPr>
      </p:pic>
    </p:spTree>
    <p:extLst>
      <p:ext uri="{BB962C8B-B14F-4D97-AF65-F5344CB8AC3E}">
        <p14:creationId xmlns:p14="http://schemas.microsoft.com/office/powerpoint/2010/main" val="212820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55E3-EC57-42AF-825D-7EEB9988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Resources</a:t>
            </a:r>
          </a:p>
        </p:txBody>
      </p:sp>
      <p:pic>
        <p:nvPicPr>
          <p:cNvPr id="7" name="Content Placeholder 6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9CA92D46-3990-F084-52F8-99F02FB5D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910" y="1428749"/>
            <a:ext cx="5634464" cy="5438369"/>
          </a:xfrm>
        </p:spPr>
      </p:pic>
    </p:spTree>
    <p:extLst>
      <p:ext uri="{BB962C8B-B14F-4D97-AF65-F5344CB8AC3E}">
        <p14:creationId xmlns:p14="http://schemas.microsoft.com/office/powerpoint/2010/main" val="235683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Cooperative Discussion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163341"/>
              </p:ext>
            </p:extLst>
          </p:nvPr>
        </p:nvGraphicFramePr>
        <p:xfrm>
          <a:off x="938213" y="3128963"/>
          <a:ext cx="2598737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58" imgH="7543510" progId="AcroExch.Document.DC">
                  <p:embed/>
                </p:oleObj>
              </mc:Choice>
              <mc:Fallback>
                <p:oleObj name="Acrobat Document" r:id="rId2" imgW="5829058" imgH="7543510" progId="AcroExch.Document.DC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8213" y="3128963"/>
                        <a:ext cx="2598737" cy="336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79402"/>
              </p:ext>
            </p:extLst>
          </p:nvPr>
        </p:nvGraphicFramePr>
        <p:xfrm>
          <a:off x="3743525" y="3129534"/>
          <a:ext cx="2598140" cy="336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058" imgH="7543510" progId="AcroExch.Document.DC">
                  <p:embed/>
                </p:oleObj>
              </mc:Choice>
              <mc:Fallback>
                <p:oleObj name="Acrobat Document" r:id="rId4" imgW="5829058" imgH="7543510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525" y="3129534"/>
                        <a:ext cx="2598140" cy="3362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29093"/>
              </p:ext>
            </p:extLst>
          </p:nvPr>
        </p:nvGraphicFramePr>
        <p:xfrm>
          <a:off x="6548918" y="3129534"/>
          <a:ext cx="2598141" cy="336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829058" imgH="7543510" progId="AcroExch.Document.DC">
                  <p:embed/>
                </p:oleObj>
              </mc:Choice>
              <mc:Fallback>
                <p:oleObj name="Acrobat Document" r:id="rId6" imgW="5829058" imgH="7543510" progId="AcroExch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48918" y="3129534"/>
                        <a:ext cx="2598141" cy="3362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57021"/>
              </p:ext>
            </p:extLst>
          </p:nvPr>
        </p:nvGraphicFramePr>
        <p:xfrm>
          <a:off x="9354312" y="3129535"/>
          <a:ext cx="2599944" cy="336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5829058" imgH="7543510" progId="AcroExch.Document.DC">
                  <p:embed/>
                </p:oleObj>
              </mc:Choice>
              <mc:Fallback>
                <p:oleObj name="Acrobat Document" r:id="rId8" imgW="5829058" imgH="7543510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54312" y="3129535"/>
                        <a:ext cx="2599944" cy="336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42875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lesson plan for agricultural education teachers to use for: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Leadership development (critical thinking, active listening, collaboration, etc.)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Discussing hot topics in agriculture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Introducing the Discussion Meet</a:t>
            </a:r>
          </a:p>
        </p:txBody>
      </p:sp>
    </p:spTree>
    <p:extLst>
      <p:ext uri="{BB962C8B-B14F-4D97-AF65-F5344CB8AC3E}">
        <p14:creationId xmlns:p14="http://schemas.microsoft.com/office/powerpoint/2010/main" val="370378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3B03-3328-4F8E-A12A-E3C02396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Tips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617209-7C94-46F1-A903-C8376BC65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0651" y="1354320"/>
            <a:ext cx="7155980" cy="9260681"/>
          </a:xfrm>
        </p:spPr>
      </p:pic>
    </p:spTree>
    <p:extLst>
      <p:ext uri="{BB962C8B-B14F-4D97-AF65-F5344CB8AC3E}">
        <p14:creationId xmlns:p14="http://schemas.microsoft.com/office/powerpoint/2010/main" val="165189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2266-E519-47AD-93B0-79E30CFA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Worksheets &amp; Activities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AA3BD0-9D29-4D74-BFA6-D44A27DED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10943"/>
            <a:ext cx="2251675" cy="2913933"/>
          </a:xfr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3C78C5-F8E2-4AC0-8847-60417A7B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05" y="1510942"/>
            <a:ext cx="2251676" cy="2913933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1D8819-FD8B-4765-ACF1-AFFE2B9C0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652" y="1510943"/>
            <a:ext cx="2251676" cy="291393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C2F078-AA18-4F74-A8BB-75AB5353C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081" y="1510943"/>
            <a:ext cx="2251676" cy="291393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D07B0C-07F2-407A-B45F-EDEE99846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219" y="3691634"/>
            <a:ext cx="2246773" cy="2907589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B4AB0E-A99B-4E38-AC77-1667428D7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885" y="3688461"/>
            <a:ext cx="2251676" cy="29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7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64C8-F53C-482C-B69E-427EDB12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Competition Videos</a:t>
            </a:r>
          </a:p>
        </p:txBody>
      </p:sp>
      <p:pic>
        <p:nvPicPr>
          <p:cNvPr id="6" name="Content Placeholder 5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60DFD5E-017A-5C64-FB47-204DFA1A6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910" y="1498059"/>
            <a:ext cx="8928490" cy="5120011"/>
          </a:xfrm>
        </p:spPr>
      </p:pic>
    </p:spTree>
    <p:extLst>
      <p:ext uri="{BB962C8B-B14F-4D97-AF65-F5344CB8AC3E}">
        <p14:creationId xmlns:p14="http://schemas.microsoft.com/office/powerpoint/2010/main" val="366102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>
            <a:extLst>
              <a:ext uri="{FF2B5EF4-FFF2-40B4-BE49-F238E27FC236}">
                <a16:creationId xmlns:a16="http://schemas.microsoft.com/office/drawing/2014/main" id="{8732BE2F-3075-4F8E-8DF9-99E431D2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EE3C6AE-B8BA-4BA8-80C9-7C93B6432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56E55A-4750-49DF-8B95-E9FF50851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5999F-EF1E-4ADC-856A-29AF9B34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6" y="4332575"/>
            <a:ext cx="6667283" cy="1284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cap="all"/>
              <a:t>Local/Mock Competition Resources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B63587-ED71-413B-A4A5-D31826BCB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48" b="2"/>
          <a:stretch/>
        </p:blipFill>
        <p:spPr>
          <a:xfrm>
            <a:off x="7" y="10"/>
            <a:ext cx="3953173" cy="3603159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9E9842-EBA8-4611-A5EB-ACFF2786D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72" r="-2" b="27908"/>
          <a:stretch/>
        </p:blipFill>
        <p:spPr>
          <a:xfrm>
            <a:off x="4114039" y="-1"/>
            <a:ext cx="3963922" cy="360317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5028EC-C68A-4F4A-B7C8-A75036252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67" r="-2" b="11512"/>
          <a:stretch/>
        </p:blipFill>
        <p:spPr>
          <a:xfrm>
            <a:off x="8227313" y="10"/>
            <a:ext cx="3963922" cy="360315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8706BA-4551-4A4A-834A-5A47F0534B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53"/>
          <a:stretch/>
        </p:blipFill>
        <p:spPr>
          <a:xfrm>
            <a:off x="2" y="3752849"/>
            <a:ext cx="3953173" cy="3105151"/>
          </a:xfrm>
          <a:prstGeom prst="rect">
            <a:avLst/>
          </a:prstGeom>
        </p:spPr>
      </p:pic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246C5244-D093-4A7D-A584-16112DCD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272533" y="3928371"/>
            <a:ext cx="1717050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: Shape 23">
            <a:extLst>
              <a:ext uri="{FF2B5EF4-FFF2-40B4-BE49-F238E27FC236}">
                <a16:creationId xmlns:a16="http://schemas.microsoft.com/office/drawing/2014/main" id="{E143443B-89B2-40A6-9815-5707140D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80235" y="5080476"/>
            <a:ext cx="1717050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CCAD-1785-421E-A9C1-98078922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25" y="2511035"/>
            <a:ext cx="9612971" cy="2852737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/>
              <a:t>[Insert Mock Discussion Topic]</a:t>
            </a:r>
          </a:p>
        </p:txBody>
      </p:sp>
    </p:spTree>
    <p:extLst>
      <p:ext uri="{BB962C8B-B14F-4D97-AF65-F5344CB8AC3E}">
        <p14:creationId xmlns:p14="http://schemas.microsoft.com/office/powerpoint/2010/main" val="419610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05956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966" y="1190484"/>
            <a:ext cx="9656064" cy="2098226"/>
          </a:xfrm>
        </p:spPr>
        <p:txBody>
          <a:bodyPr anchor="t"/>
          <a:lstStyle/>
          <a:p>
            <a:r>
              <a:rPr lang="en-US" dirty="0"/>
              <a:t>Kansas Farm Bureau</a:t>
            </a:r>
            <a:br>
              <a:rPr lang="en-US" dirty="0"/>
            </a:br>
            <a:r>
              <a:rPr lang="en-US" sz="4800" cap="none" dirty="0"/>
              <a:t>www.kfb.org/ffa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88023" y="4364185"/>
            <a:ext cx="4636007" cy="217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/>
              <a:t>Lauren Gabriel</a:t>
            </a:r>
          </a:p>
          <a:p>
            <a:pPr algn="r"/>
            <a:r>
              <a:rPr lang="en-US" sz="2400" dirty="0"/>
              <a:t>gabriell@kfb.org</a:t>
            </a:r>
          </a:p>
          <a:p>
            <a:pPr algn="r"/>
            <a:r>
              <a:rPr lang="en-US" sz="2400" dirty="0"/>
              <a:t>785-587-6124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A440D-2D6B-4F47-A29D-410C9D814C9D}"/>
              </a:ext>
            </a:extLst>
          </p:cNvPr>
          <p:cNvSpPr txBox="1"/>
          <p:nvPr/>
        </p:nvSpPr>
        <p:spPr>
          <a:xfrm>
            <a:off x="1518309" y="2880964"/>
            <a:ext cx="56444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2025-26 Competition Dates</a:t>
            </a:r>
          </a:p>
          <a:p>
            <a:r>
              <a:rPr lang="en-US" sz="1600" dirty="0"/>
              <a:t>Northeast: December 10, 2025 (Perry)</a:t>
            </a:r>
          </a:p>
          <a:p>
            <a:r>
              <a:rPr lang="en-US" sz="1600" dirty="0"/>
              <a:t>Southwest: January 7, 2026 (Garden City Community College)</a:t>
            </a:r>
          </a:p>
          <a:p>
            <a:r>
              <a:rPr lang="en-US" sz="1600" dirty="0"/>
              <a:t>Northwest: January 26, 2026 (Hoxie)</a:t>
            </a:r>
          </a:p>
          <a:p>
            <a:r>
              <a:rPr lang="en-US" sz="1600" dirty="0"/>
              <a:t>East Central: February 9, 2026 (Burlington)</a:t>
            </a:r>
          </a:p>
          <a:p>
            <a:r>
              <a:rPr lang="en-US" sz="1600" dirty="0"/>
              <a:t>North Central: March 4, 2026 (Junction City)</a:t>
            </a:r>
          </a:p>
          <a:p>
            <a:r>
              <a:rPr lang="en-US" sz="1600" dirty="0"/>
              <a:t>South Central: March 11, 2026 (Cheney)</a:t>
            </a:r>
          </a:p>
          <a:p>
            <a:r>
              <a:rPr lang="en-US" sz="1600" dirty="0"/>
              <a:t>Southeast: March 25, 2026 (Caney)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5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8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7727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5425"/>
            <a:ext cx="9601200" cy="4371975"/>
          </a:xfrm>
        </p:spPr>
        <p:txBody>
          <a:bodyPr>
            <a:normAutofit/>
          </a:bodyPr>
          <a:lstStyle/>
          <a:p>
            <a:r>
              <a:rPr lang="en-US" dirty="0"/>
              <a:t>Investment in students and future leaders.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Logical Thinking &amp; Analysis 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Communication Skills – prepared, conversational, extemporaneous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Problem Solving 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Conflict &amp; Discourse 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0" dirty="0"/>
              <a:t>Engage FFA members in conversations about important topics for today’s agriculture industry</a:t>
            </a:r>
          </a:p>
          <a:p>
            <a:r>
              <a:rPr lang="en-US" dirty="0"/>
              <a:t>Helps preserve a collaborative environment for the future of agriculture.</a:t>
            </a:r>
          </a:p>
          <a:p>
            <a:r>
              <a:rPr lang="en-US" dirty="0"/>
              <a:t>Further builds pipeline from FFA to KFB membership.</a:t>
            </a:r>
          </a:p>
          <a:p>
            <a:r>
              <a:rPr lang="en-US" dirty="0"/>
              <a:t>Encourages greater FFA chapter/county Farm Bureau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49313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</a:t>
            </a:r>
            <a:br>
              <a:rPr lang="en-US" dirty="0"/>
            </a:br>
            <a:r>
              <a:rPr lang="en-US" dirty="0"/>
              <a:t>Discussion Meet?</a:t>
            </a:r>
          </a:p>
        </p:txBody>
      </p:sp>
    </p:spTree>
    <p:extLst>
      <p:ext uri="{BB962C8B-B14F-4D97-AF65-F5344CB8AC3E}">
        <p14:creationId xmlns:p14="http://schemas.microsoft.com/office/powerpoint/2010/main" val="385416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2FBD-5248-4033-89A6-13AE922B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Competition.</a:t>
            </a:r>
            <a:br>
              <a:rPr lang="en-US" dirty="0"/>
            </a:br>
            <a:r>
              <a:rPr lang="en-US" dirty="0"/>
              <a:t>Group Activity.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0473-E10B-4C95-B210-946EF1E19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2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Setup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2108" y="3101810"/>
            <a:ext cx="1200912" cy="84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466090" y="1756892"/>
            <a:ext cx="2634207" cy="1629716"/>
            <a:chOff x="1934745" y="1744420"/>
            <a:chExt cx="2634207" cy="1629716"/>
          </a:xfrm>
        </p:grpSpPr>
        <p:sp>
          <p:nvSpPr>
            <p:cNvPr id="4" name="Rectangle 3"/>
            <p:cNvSpPr/>
            <p:nvPr/>
          </p:nvSpPr>
          <p:spPr>
            <a:xfrm rot="19926372">
              <a:off x="1981200" y="2532888"/>
              <a:ext cx="2587752" cy="841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34745" y="2673376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46097" y="2175650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55136" y="1744420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878324" y="1756892"/>
            <a:ext cx="2587752" cy="1629716"/>
            <a:chOff x="5382768" y="1744420"/>
            <a:chExt cx="2587752" cy="1629716"/>
          </a:xfrm>
        </p:grpSpPr>
        <p:sp>
          <p:nvSpPr>
            <p:cNvPr id="5" name="Rectangle 4"/>
            <p:cNvSpPr/>
            <p:nvPr/>
          </p:nvSpPr>
          <p:spPr>
            <a:xfrm rot="1620061">
              <a:off x="5382768" y="2532888"/>
              <a:ext cx="2587752" cy="841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21529" y="1744420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796305" y="2171700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93581" y="2673376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9147228" y="2719096"/>
            <a:ext cx="250671" cy="2468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91121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15745" y="4813352"/>
            <a:ext cx="250671" cy="2468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46097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70721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45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19969" y="4810024"/>
            <a:ext cx="250671" cy="2468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4593" y="48116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59418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84042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18465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43089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68245" y="481002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91121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15745" y="524797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46097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70721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95345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969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44593" y="524626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59418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84042" y="5244644"/>
            <a:ext cx="250671" cy="2468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18465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43089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68245" y="5244644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91121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15745" y="5691171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46097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70721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95345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19969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44593" y="568946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59418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984042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18465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43089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568245" y="5687843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791121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315745" y="6134370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46097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370721" y="6131042"/>
            <a:ext cx="250671" cy="2468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895345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19969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944593" y="6132661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459418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984042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518465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043089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568245" y="6131042"/>
            <a:ext cx="250671" cy="24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9043416" y="4810024"/>
            <a:ext cx="3054323" cy="1892808"/>
            <a:chOff x="9015984" y="4709160"/>
            <a:chExt cx="3054323" cy="1892808"/>
          </a:xfrm>
        </p:grpSpPr>
        <p:sp>
          <p:nvSpPr>
            <p:cNvPr id="64" name="Oval 63"/>
            <p:cNvSpPr/>
            <p:nvPr/>
          </p:nvSpPr>
          <p:spPr>
            <a:xfrm>
              <a:off x="9147230" y="5246315"/>
              <a:ext cx="250671" cy="246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147229" y="5680935"/>
              <a:ext cx="250671" cy="24688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147228" y="6113281"/>
              <a:ext cx="250671" cy="24688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0569669" y="5246590"/>
              <a:ext cx="250671" cy="24688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0569668" y="5681215"/>
              <a:ext cx="250671" cy="24688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itle 1"/>
            <p:cNvSpPr txBox="1">
              <a:spLocks/>
            </p:cNvSpPr>
            <p:nvPr/>
          </p:nvSpPr>
          <p:spPr>
            <a:xfrm>
              <a:off x="10172278" y="4796605"/>
              <a:ext cx="565523" cy="37314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900" dirty="0"/>
                <a:t>Key</a:t>
              </a:r>
              <a:endParaRPr lang="en-US" sz="16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549941" y="6095520"/>
              <a:ext cx="322720" cy="282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9428488" y="5244644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/>
                <a:t>Participant</a:t>
              </a: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9428488" y="5672066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Moderator</a:t>
              </a:r>
            </a:p>
          </p:txBody>
        </p: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9422792" y="6107489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32500" lnSpcReduction="20000"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Spectator</a:t>
              </a:r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10872661" y="5244644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/>
                <a:t>Judge</a:t>
              </a: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10872660" y="5662416"/>
              <a:ext cx="1197647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/>
                <a:t>Timekeeper</a:t>
              </a: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10872661" y="6080188"/>
              <a:ext cx="1032248" cy="324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/>
                <a:t>Table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015984" y="4709160"/>
              <a:ext cx="2962656" cy="1892808"/>
            </a:xfrm>
            <a:prstGeom prst="rect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60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Demonstrate Ability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topic</a:t>
            </a:r>
          </a:p>
          <a:p>
            <a:r>
              <a:rPr lang="en-US" dirty="0"/>
              <a:t>Analyze the problem</a:t>
            </a:r>
          </a:p>
          <a:p>
            <a:r>
              <a:rPr lang="en-US" dirty="0"/>
              <a:t>Identify solutions</a:t>
            </a:r>
          </a:p>
          <a:p>
            <a:r>
              <a:rPr lang="en-US" dirty="0"/>
              <a:t>Think critically</a:t>
            </a:r>
          </a:p>
          <a:p>
            <a:r>
              <a:rPr lang="en-US" dirty="0"/>
              <a:t>Engage others effectively</a:t>
            </a:r>
          </a:p>
          <a:p>
            <a:r>
              <a:rPr lang="en-US" dirty="0"/>
              <a:t>Summarize discussion accurately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8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Students Talk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Crops</a:t>
            </a:r>
          </a:p>
          <a:p>
            <a:r>
              <a:rPr lang="en-US" dirty="0"/>
              <a:t>Livestock</a:t>
            </a:r>
          </a:p>
          <a:p>
            <a:r>
              <a:rPr lang="en-US" dirty="0"/>
              <a:t>Natural Resources</a:t>
            </a:r>
          </a:p>
          <a:p>
            <a:r>
              <a:rPr lang="en-US" dirty="0"/>
              <a:t>Ag Education</a:t>
            </a:r>
          </a:p>
          <a:p>
            <a:r>
              <a:rPr lang="en-US" dirty="0"/>
              <a:t>FFA</a:t>
            </a:r>
          </a:p>
        </p:txBody>
      </p:sp>
    </p:spTree>
    <p:extLst>
      <p:ext uri="{BB962C8B-B14F-4D97-AF65-F5344CB8AC3E}">
        <p14:creationId xmlns:p14="http://schemas.microsoft.com/office/powerpoint/2010/main" val="20388241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873173-735f-409e-943b-c08ccbf33c47">
      <Terms xmlns="http://schemas.microsoft.com/office/infopath/2007/PartnerControls"/>
    </lcf76f155ced4ddcb4097134ff3c332f>
    <TaxCatchAll xmlns="6f37a40b-95c7-49d1-91cc-795ad0c525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39C1A62C0F64DB4AC05203F2A0EA4" ma:contentTypeVersion="18" ma:contentTypeDescription="Create a new document." ma:contentTypeScope="" ma:versionID="4685b9ae333e4a4db5727202a36c8f51">
  <xsd:schema xmlns:xsd="http://www.w3.org/2001/XMLSchema" xmlns:xs="http://www.w3.org/2001/XMLSchema" xmlns:p="http://schemas.microsoft.com/office/2006/metadata/properties" xmlns:ns2="6f37a40b-95c7-49d1-91cc-795ad0c52521" xmlns:ns3="86873173-735f-409e-943b-c08ccbf33c47" targetNamespace="http://schemas.microsoft.com/office/2006/metadata/properties" ma:root="true" ma:fieldsID="21b7de303fabebce8c9d20e8fec0aee5" ns2:_="" ns3:_="">
    <xsd:import namespace="6f37a40b-95c7-49d1-91cc-795ad0c52521"/>
    <xsd:import namespace="86873173-735f-409e-943b-c08ccbf33c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7a40b-95c7-49d1-91cc-795ad0c5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47c0be-7ead-494f-9051-903aa42a3be8}" ma:internalName="TaxCatchAll" ma:showField="CatchAllData" ma:web="6f37a40b-95c7-49d1-91cc-795ad0c52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73173-735f-409e-943b-c08ccbf33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c9140d8-58ae-4641-8c3d-1515663c3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F82DA4-FBC8-4EC0-8A97-24D5F2C329BC}">
  <ds:schemaRefs>
    <ds:schemaRef ds:uri="http://schemas.microsoft.com/office/2006/metadata/properties"/>
    <ds:schemaRef ds:uri="http://schemas.microsoft.com/office/infopath/2007/PartnerControls"/>
    <ds:schemaRef ds:uri="86873173-735f-409e-943b-c08ccbf33c47"/>
    <ds:schemaRef ds:uri="6f37a40b-95c7-49d1-91cc-795ad0c52521"/>
  </ds:schemaRefs>
</ds:datastoreItem>
</file>

<file path=customXml/itemProps2.xml><?xml version="1.0" encoding="utf-8"?>
<ds:datastoreItem xmlns:ds="http://schemas.openxmlformats.org/officeDocument/2006/customXml" ds:itemID="{120B45A4-B00A-4367-AFFA-350CBF4346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75D88-50AC-4B26-9D19-A58AB1EB1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7a40b-95c7-49d1-91cc-795ad0c52521"/>
    <ds:schemaRef ds:uri="86873173-735f-409e-943b-c08ccbf33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587</Words>
  <Application>Microsoft Office PowerPoint</Application>
  <PresentationFormat>Widescreen</PresentationFormat>
  <Paragraphs>91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Franklin Gothic Book</vt:lpstr>
      <vt:lpstr>Crop</vt:lpstr>
      <vt:lpstr>Acrobat Document</vt:lpstr>
      <vt:lpstr>Kansas FFA Discussion Meet</vt:lpstr>
      <vt:lpstr>[Insert Mock Discussion Topic]</vt:lpstr>
      <vt:lpstr>Why?</vt:lpstr>
      <vt:lpstr>Why?</vt:lpstr>
      <vt:lpstr>What is the  Discussion Meet?</vt:lpstr>
      <vt:lpstr>Individual Competition. Group Activity.</vt:lpstr>
      <vt:lpstr>Competition Setup</vt:lpstr>
      <vt:lpstr>Participants Demonstrate Ability To:</vt:lpstr>
      <vt:lpstr>What Will Students Talk About?</vt:lpstr>
      <vt:lpstr>Flow of Competition</vt:lpstr>
      <vt:lpstr>Rating Sheet</vt:lpstr>
      <vt:lpstr>Preparing Students</vt:lpstr>
      <vt:lpstr>WWW.KFB.ORG/FFA</vt:lpstr>
      <vt:lpstr>Topic Resources</vt:lpstr>
      <vt:lpstr>Principles of Cooperative Discussion</vt:lpstr>
      <vt:lpstr>Preparation Tips </vt:lpstr>
      <vt:lpstr>Preparation Worksheets &amp; Activities</vt:lpstr>
      <vt:lpstr>Past Competition Videos</vt:lpstr>
      <vt:lpstr>Local/Mock Competition Resources</vt:lpstr>
      <vt:lpstr>Q &amp; A</vt:lpstr>
      <vt:lpstr>Kansas Farm Bureau www.kfb.org/ffa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FFA Discussion Meet</dc:title>
  <dc:creator>Edie Doane</dc:creator>
  <cp:lastModifiedBy>Lauren Gabriel</cp:lastModifiedBy>
  <cp:revision>2</cp:revision>
  <cp:lastPrinted>2019-07-26T16:34:06Z</cp:lastPrinted>
  <dcterms:created xsi:type="dcterms:W3CDTF">2019-07-26T00:22:43Z</dcterms:created>
  <dcterms:modified xsi:type="dcterms:W3CDTF">2025-10-09T14:59:20Z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0x01010059F39C1A62C0F64DB4AC05203F2A0EA4</vt:lpwstr>
  </property>
</Properties>
</file>