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on Martin" userId="f919dc4c-e266-4694-b975-1dc02dfeffcd" providerId="ADAL" clId="{406E5FDE-EF1D-4822-A454-124180CC41F6}"/>
    <pc:docChg chg="delSld modSld sldOrd">
      <pc:chgData name="Shannon Martin" userId="f919dc4c-e266-4694-b975-1dc02dfeffcd" providerId="ADAL" clId="{406E5FDE-EF1D-4822-A454-124180CC41F6}" dt="2023-12-02T02:35:43.730" v="417" actId="1076"/>
      <pc:docMkLst>
        <pc:docMk/>
      </pc:docMkLst>
      <pc:sldChg chg="ord">
        <pc:chgData name="Shannon Martin" userId="f919dc4c-e266-4694-b975-1dc02dfeffcd" providerId="ADAL" clId="{406E5FDE-EF1D-4822-A454-124180CC41F6}" dt="2023-12-02T02:24:59.501" v="1"/>
        <pc:sldMkLst>
          <pc:docMk/>
          <pc:sldMk cId="633949381" sldId="258"/>
        </pc:sldMkLst>
      </pc:sldChg>
      <pc:sldChg chg="modSp mod">
        <pc:chgData name="Shannon Martin" userId="f919dc4c-e266-4694-b975-1dc02dfeffcd" providerId="ADAL" clId="{406E5FDE-EF1D-4822-A454-124180CC41F6}" dt="2023-12-02T02:26:44.623" v="52" actId="6549"/>
        <pc:sldMkLst>
          <pc:docMk/>
          <pc:sldMk cId="4281284646" sldId="260"/>
        </pc:sldMkLst>
        <pc:spChg chg="mod">
          <ac:chgData name="Shannon Martin" userId="f919dc4c-e266-4694-b975-1dc02dfeffcd" providerId="ADAL" clId="{406E5FDE-EF1D-4822-A454-124180CC41F6}" dt="2023-12-02T02:26:44.623" v="52" actId="6549"/>
          <ac:spMkLst>
            <pc:docMk/>
            <pc:sldMk cId="4281284646" sldId="260"/>
            <ac:spMk id="2" creationId="{B71B8335-7477-551C-C877-120B1843EF38}"/>
          </ac:spMkLst>
        </pc:spChg>
      </pc:sldChg>
      <pc:sldChg chg="modSp mod">
        <pc:chgData name="Shannon Martin" userId="f919dc4c-e266-4694-b975-1dc02dfeffcd" providerId="ADAL" clId="{406E5FDE-EF1D-4822-A454-124180CC41F6}" dt="2023-12-02T02:27:04.225" v="54" actId="20577"/>
        <pc:sldMkLst>
          <pc:docMk/>
          <pc:sldMk cId="633760967" sldId="261"/>
        </pc:sldMkLst>
        <pc:spChg chg="mod">
          <ac:chgData name="Shannon Martin" userId="f919dc4c-e266-4694-b975-1dc02dfeffcd" providerId="ADAL" clId="{406E5FDE-EF1D-4822-A454-124180CC41F6}" dt="2023-12-02T02:27:04.225" v="54" actId="20577"/>
          <ac:spMkLst>
            <pc:docMk/>
            <pc:sldMk cId="633760967" sldId="261"/>
            <ac:spMk id="2" creationId="{0BD4A6C3-C4FF-0CA9-BE4A-71BEC42B097A}"/>
          </ac:spMkLst>
        </pc:spChg>
      </pc:sldChg>
      <pc:sldChg chg="modSp mod">
        <pc:chgData name="Shannon Martin" userId="f919dc4c-e266-4694-b975-1dc02dfeffcd" providerId="ADAL" clId="{406E5FDE-EF1D-4822-A454-124180CC41F6}" dt="2023-12-02T02:27:11.071" v="56" actId="20577"/>
        <pc:sldMkLst>
          <pc:docMk/>
          <pc:sldMk cId="707499040" sldId="262"/>
        </pc:sldMkLst>
        <pc:spChg chg="mod">
          <ac:chgData name="Shannon Martin" userId="f919dc4c-e266-4694-b975-1dc02dfeffcd" providerId="ADAL" clId="{406E5FDE-EF1D-4822-A454-124180CC41F6}" dt="2023-12-02T02:27:11.071" v="56" actId="20577"/>
          <ac:spMkLst>
            <pc:docMk/>
            <pc:sldMk cId="707499040" sldId="262"/>
            <ac:spMk id="2" creationId="{81F6E42C-9FCD-4ED0-5900-138772DB4536}"/>
          </ac:spMkLst>
        </pc:spChg>
      </pc:sldChg>
      <pc:sldChg chg="modSp mod">
        <pc:chgData name="Shannon Martin" userId="f919dc4c-e266-4694-b975-1dc02dfeffcd" providerId="ADAL" clId="{406E5FDE-EF1D-4822-A454-124180CC41F6}" dt="2023-12-02T02:28:05.257" v="58" actId="20577"/>
        <pc:sldMkLst>
          <pc:docMk/>
          <pc:sldMk cId="2268056941" sldId="263"/>
        </pc:sldMkLst>
        <pc:spChg chg="mod">
          <ac:chgData name="Shannon Martin" userId="f919dc4c-e266-4694-b975-1dc02dfeffcd" providerId="ADAL" clId="{406E5FDE-EF1D-4822-A454-124180CC41F6}" dt="2023-12-02T02:28:05.257" v="58" actId="20577"/>
          <ac:spMkLst>
            <pc:docMk/>
            <pc:sldMk cId="2268056941" sldId="263"/>
            <ac:spMk id="2" creationId="{E32736D4-5916-F879-87A5-EC88947C057C}"/>
          </ac:spMkLst>
        </pc:spChg>
      </pc:sldChg>
      <pc:sldChg chg="modSp mod">
        <pc:chgData name="Shannon Martin" userId="f919dc4c-e266-4694-b975-1dc02dfeffcd" providerId="ADAL" clId="{406E5FDE-EF1D-4822-A454-124180CC41F6}" dt="2023-12-02T02:30:28.749" v="156" actId="20577"/>
        <pc:sldMkLst>
          <pc:docMk/>
          <pc:sldMk cId="839485913" sldId="264"/>
        </pc:sldMkLst>
        <pc:spChg chg="mod">
          <ac:chgData name="Shannon Martin" userId="f919dc4c-e266-4694-b975-1dc02dfeffcd" providerId="ADAL" clId="{406E5FDE-EF1D-4822-A454-124180CC41F6}" dt="2023-12-02T02:30:28.749" v="156" actId="20577"/>
          <ac:spMkLst>
            <pc:docMk/>
            <pc:sldMk cId="839485913" sldId="264"/>
            <ac:spMk id="2" creationId="{A4799F63-F1E5-451E-D992-595B28F48800}"/>
          </ac:spMkLst>
        </pc:spChg>
      </pc:sldChg>
      <pc:sldChg chg="modSp mod">
        <pc:chgData name="Shannon Martin" userId="f919dc4c-e266-4694-b975-1dc02dfeffcd" providerId="ADAL" clId="{406E5FDE-EF1D-4822-A454-124180CC41F6}" dt="2023-12-02T02:32:23.929" v="228" actId="1076"/>
        <pc:sldMkLst>
          <pc:docMk/>
          <pc:sldMk cId="3101855568" sldId="265"/>
        </pc:sldMkLst>
        <pc:spChg chg="mod">
          <ac:chgData name="Shannon Martin" userId="f919dc4c-e266-4694-b975-1dc02dfeffcd" providerId="ADAL" clId="{406E5FDE-EF1D-4822-A454-124180CC41F6}" dt="2023-12-02T02:32:23.929" v="228" actId="1076"/>
          <ac:spMkLst>
            <pc:docMk/>
            <pc:sldMk cId="3101855568" sldId="265"/>
            <ac:spMk id="2" creationId="{8047BA9D-FAC8-333A-2DA8-3271E9ED7E9C}"/>
          </ac:spMkLst>
        </pc:spChg>
      </pc:sldChg>
      <pc:sldChg chg="modSp del mod">
        <pc:chgData name="Shannon Martin" userId="f919dc4c-e266-4694-b975-1dc02dfeffcd" providerId="ADAL" clId="{406E5FDE-EF1D-4822-A454-124180CC41F6}" dt="2023-12-02T02:32:56.368" v="232" actId="47"/>
        <pc:sldMkLst>
          <pc:docMk/>
          <pc:sldMk cId="312033399" sldId="266"/>
        </pc:sldMkLst>
        <pc:spChg chg="mod">
          <ac:chgData name="Shannon Martin" userId="f919dc4c-e266-4694-b975-1dc02dfeffcd" providerId="ADAL" clId="{406E5FDE-EF1D-4822-A454-124180CC41F6}" dt="2023-12-02T02:32:35.328" v="231" actId="20577"/>
          <ac:spMkLst>
            <pc:docMk/>
            <pc:sldMk cId="312033399" sldId="266"/>
            <ac:spMk id="2" creationId="{213494B6-D489-0E22-7AE1-09BBB9FD949A}"/>
          </ac:spMkLst>
        </pc:spChg>
      </pc:sldChg>
      <pc:sldChg chg="modSp mod">
        <pc:chgData name="Shannon Martin" userId="f919dc4c-e266-4694-b975-1dc02dfeffcd" providerId="ADAL" clId="{406E5FDE-EF1D-4822-A454-124180CC41F6}" dt="2023-12-02T02:34:01.739" v="286" actId="1076"/>
        <pc:sldMkLst>
          <pc:docMk/>
          <pc:sldMk cId="1957942160" sldId="267"/>
        </pc:sldMkLst>
        <pc:spChg chg="mod">
          <ac:chgData name="Shannon Martin" userId="f919dc4c-e266-4694-b975-1dc02dfeffcd" providerId="ADAL" clId="{406E5FDE-EF1D-4822-A454-124180CC41F6}" dt="2023-12-02T02:34:01.739" v="286" actId="1076"/>
          <ac:spMkLst>
            <pc:docMk/>
            <pc:sldMk cId="1957942160" sldId="267"/>
            <ac:spMk id="2" creationId="{DB02D65A-1C6D-31F8-A3AA-0859F2309073}"/>
          </ac:spMkLst>
        </pc:spChg>
      </pc:sldChg>
      <pc:sldChg chg="modSp mod">
        <pc:chgData name="Shannon Martin" userId="f919dc4c-e266-4694-b975-1dc02dfeffcd" providerId="ADAL" clId="{406E5FDE-EF1D-4822-A454-124180CC41F6}" dt="2023-12-02T02:34:30.445" v="332" actId="1076"/>
        <pc:sldMkLst>
          <pc:docMk/>
          <pc:sldMk cId="3974013039" sldId="268"/>
        </pc:sldMkLst>
        <pc:spChg chg="mod">
          <ac:chgData name="Shannon Martin" userId="f919dc4c-e266-4694-b975-1dc02dfeffcd" providerId="ADAL" clId="{406E5FDE-EF1D-4822-A454-124180CC41F6}" dt="2023-12-02T02:34:30.445" v="332" actId="1076"/>
          <ac:spMkLst>
            <pc:docMk/>
            <pc:sldMk cId="3974013039" sldId="268"/>
            <ac:spMk id="2" creationId="{801C479D-54C1-9E53-A26E-C502C41B61BB}"/>
          </ac:spMkLst>
        </pc:spChg>
      </pc:sldChg>
      <pc:sldChg chg="modSp mod">
        <pc:chgData name="Shannon Martin" userId="f919dc4c-e266-4694-b975-1dc02dfeffcd" providerId="ADAL" clId="{406E5FDE-EF1D-4822-A454-124180CC41F6}" dt="2023-12-02T02:34:47.577" v="334" actId="20577"/>
        <pc:sldMkLst>
          <pc:docMk/>
          <pc:sldMk cId="1514094281" sldId="269"/>
        </pc:sldMkLst>
        <pc:spChg chg="mod">
          <ac:chgData name="Shannon Martin" userId="f919dc4c-e266-4694-b975-1dc02dfeffcd" providerId="ADAL" clId="{406E5FDE-EF1D-4822-A454-124180CC41F6}" dt="2023-12-02T02:34:47.577" v="334" actId="20577"/>
          <ac:spMkLst>
            <pc:docMk/>
            <pc:sldMk cId="1514094281" sldId="269"/>
            <ac:spMk id="2" creationId="{D46F3266-1444-1395-B2CF-7477E85CA5CA}"/>
          </ac:spMkLst>
        </pc:spChg>
      </pc:sldChg>
      <pc:sldChg chg="modSp mod">
        <pc:chgData name="Shannon Martin" userId="f919dc4c-e266-4694-b975-1dc02dfeffcd" providerId="ADAL" clId="{406E5FDE-EF1D-4822-A454-124180CC41F6}" dt="2023-12-02T02:35:43.730" v="417" actId="1076"/>
        <pc:sldMkLst>
          <pc:docMk/>
          <pc:sldMk cId="923808226" sldId="270"/>
        </pc:sldMkLst>
        <pc:spChg chg="mod">
          <ac:chgData name="Shannon Martin" userId="f919dc4c-e266-4694-b975-1dc02dfeffcd" providerId="ADAL" clId="{406E5FDE-EF1D-4822-A454-124180CC41F6}" dt="2023-12-02T02:35:43.730" v="417" actId="1076"/>
          <ac:spMkLst>
            <pc:docMk/>
            <pc:sldMk cId="923808226" sldId="270"/>
            <ac:spMk id="2" creationId="{7683FB0A-5409-40C5-0DE6-7E41FCF8E5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4C74E-803A-4C42-4B0E-F84028512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C1968D-8F30-5117-508E-DB1F8FFCB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03625-E845-0CDF-C776-D043EC4C8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AC997-6438-A96C-EF28-4B37C6AF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A82E4-7518-560E-7079-D0464EB7D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1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A0965-1602-1112-6CFE-E8C14CC27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6BBB53-18F1-FC86-6BFC-CBDF470E2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DE26D-8173-A450-49DA-B6B067227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4A369-CFA0-0249-126C-7F5E5B2E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096B6-150C-E596-C366-F4A53AA96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7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B95FF0-5D93-E3FE-F18A-0853FBABC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5EF153-29D8-59D9-383F-A852A62C3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68608-B4A9-CBA2-4FB5-E404A26B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561AF-352A-2423-E7CB-0FF5DCC2B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15240-5B8C-8EB9-0F4F-B2004A56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7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F3027-C42C-B1B1-B3C8-9A58CAD59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2657E-4624-1B2B-4428-3ADC91AC2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AC94A-3FAB-FEBF-62C2-FD428FCC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652FF-F7E4-A2B8-F0BA-3A83F4C2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7BBFC-A6CD-FA8E-7151-4A6D2DFB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0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51FFC-119B-FC3E-F5A0-8921C3BDC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B45C6-8033-E580-54A6-3712BD098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F046D-E8FA-0098-9D94-DB256B43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ED707-ACB6-5F30-9184-B9FCE26E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1B88B-9A02-C58C-6A15-FCA7D01C8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0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344E3-3081-C487-31EF-8F8903D2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DC972-87D9-8C5D-B2F8-59459666A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92E29-A98B-09F4-155B-4BD1AE3A5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A7118-4D28-9F56-8896-2495B5FA1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71E01-B5EC-4F27-5E5A-C04224BB3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BE174-FEA2-E053-6D9A-879839274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3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DCCBB-D02F-42B3-382B-82D2FD6ED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1F28E-197C-B98C-79CB-0FE590CBE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52E747-858A-BED9-D8F7-4362D2A16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9CF9CC-0C55-633D-782F-771D1CDD3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FAF50F-4795-E764-BB08-67694FCDC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20819E-1ACB-9050-DD9B-84EFBBE65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93AD6F-3BB7-A090-3029-5BCF7BB7E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3FC0C1-2329-E6AF-AE3E-C603E686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7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2BA67-5E69-4703-757D-A18246C6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7F203D-2942-ECB6-B1E7-C2A10100D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770E-183E-872C-22EA-7311843AE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7288B9-4025-0782-260B-4974B033B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1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3A8F7B-AE2B-393D-C0C4-914A9219E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D49D99-321E-5065-EB86-2931D032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B5970-98EE-E2AD-775E-112002BFC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7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D6882-F6BB-4CE4-D7B8-667E3C5E4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EE4D0-FEE0-E489-0BA9-7372ED7A8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29C18-95D0-E56F-2779-32EC4E5C8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0CD37-129A-C10B-C43B-37211943D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BF6CA-0D99-DD92-FEDF-8C71FC7A6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6CEDC-B8CC-42C6-E0D2-3197C6386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6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EB92E-F920-3C27-E040-1C43A2147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CE4A74-B27F-40E0-401D-0F0832B13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70D6C-8A70-0B40-FA37-6BA2BFEFF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87F69-2AD3-69AD-48B6-A9623945C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E2B78-7C10-9790-C0DB-EC6481E7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057A4-F2DE-3BB8-5043-ADB05E084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5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8DB390-FE55-A84B-021D-4628C447A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94B12-17C3-C1F8-F065-589528264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95CA-44DC-B8E3-5B9C-4A2478EE79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271B0-887F-4BA1-8EE8-BDCFF60C647E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1A5D5-232D-A0CD-B3A0-5DEF629F0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FECCE-0E64-3AE5-DE02-7EC018B75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DCEA-8254-4648-B91F-AF548EE3F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9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01007-11D8-DA79-B558-B983A3029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27995"/>
            <a:ext cx="9144000" cy="87172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masis MT Pro Black" panose="02040A04050005020304" pitchFamily="18" charset="0"/>
              </a:rPr>
              <a:t>Cow Digestive System</a:t>
            </a:r>
          </a:p>
        </p:txBody>
      </p:sp>
      <p:pic>
        <p:nvPicPr>
          <p:cNvPr id="5" name="Picture 4" descr="A logo for a farm&#10;&#10;Description automatically generated">
            <a:extLst>
              <a:ext uri="{FF2B5EF4-FFF2-40B4-BE49-F238E27FC236}">
                <a16:creationId xmlns:a16="http://schemas.microsoft.com/office/drawing/2014/main" id="{4090F7D0-15E2-F1CE-E73E-E31BAA1E9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461" y="973994"/>
            <a:ext cx="5955077" cy="340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70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47BA9D-FAC8-333A-2DA8-3271E9ED7E9C}"/>
              </a:ext>
            </a:extLst>
          </p:cNvPr>
          <p:cNvSpPr txBox="1"/>
          <p:nvPr/>
        </p:nvSpPr>
        <p:spPr>
          <a:xfrm>
            <a:off x="2001520" y="1166842"/>
            <a:ext cx="8188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</a:pPr>
            <a:r>
              <a:rPr lang="en-US" sz="4800" dirty="0">
                <a:solidFill>
                  <a:srgbClr val="000000"/>
                </a:solidFill>
                <a:latin typeface="Bodoni MT Black" panose="02070A03080606020203" pitchFamily="18" charset="0"/>
                <a:ea typeface="Times New Roman" panose="02020603050405020304" pitchFamily="18" charset="0"/>
              </a:rPr>
              <a:t>8</a:t>
            </a:r>
            <a:r>
              <a:rPr lang="en-US" sz="48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.  Remove the grass and put it and the buttons into the Reticulum bag</a:t>
            </a:r>
            <a:r>
              <a:rPr lang="en-US" sz="4800" dirty="0">
                <a:solidFill>
                  <a:srgbClr val="000000"/>
                </a:solidFill>
                <a:latin typeface="Bodoni MT Black" panose="02070A03080606020203" pitchFamily="18" charset="0"/>
                <a:ea typeface="Times New Roman" panose="02020603050405020304" pitchFamily="18" charset="0"/>
              </a:rPr>
              <a:t> with the water to remove objects</a:t>
            </a:r>
            <a:r>
              <a:rPr lang="en-US" sz="48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 and knead for 2 minutes.</a:t>
            </a:r>
            <a:endParaRPr lang="en-US" sz="4800" dirty="0">
              <a:effectLst/>
              <a:latin typeface="Bodoni MT Black" panose="02070A030806060202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855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02D65A-1C6D-31F8-A3AA-0859F2309073}"/>
              </a:ext>
            </a:extLst>
          </p:cNvPr>
          <p:cNvSpPr txBox="1"/>
          <p:nvPr/>
        </p:nvSpPr>
        <p:spPr>
          <a:xfrm>
            <a:off x="2011680" y="1536174"/>
            <a:ext cx="9093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</a:pPr>
            <a:r>
              <a:rPr lang="en-US" sz="4800" dirty="0">
                <a:solidFill>
                  <a:srgbClr val="000000"/>
                </a:solidFill>
                <a:latin typeface="Bodoni MT Black" panose="02070A03080606020203" pitchFamily="18" charset="0"/>
                <a:ea typeface="Times New Roman" panose="02020603050405020304" pitchFamily="18" charset="0"/>
              </a:rPr>
              <a:t>9</a:t>
            </a:r>
            <a:r>
              <a:rPr lang="en-US" sz="48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.  Move the grass mixture into the omasum bag with the paper towels to </a:t>
            </a:r>
            <a:r>
              <a:rPr lang="en-US" sz="4800" dirty="0">
                <a:solidFill>
                  <a:srgbClr val="000000"/>
                </a:solidFill>
                <a:latin typeface="Bodoni MT Black" panose="02070A03080606020203" pitchFamily="18" charset="0"/>
                <a:ea typeface="Times New Roman" panose="02020603050405020304" pitchFamily="18" charset="0"/>
              </a:rPr>
              <a:t>remove moisture </a:t>
            </a:r>
            <a:r>
              <a:rPr lang="en-US" sz="48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and knead for 2 minutes.</a:t>
            </a:r>
            <a:endParaRPr lang="en-US" sz="4800" dirty="0">
              <a:effectLst/>
              <a:latin typeface="Bodoni MT Black" panose="02070A030806060202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942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1C479D-54C1-9E53-A26E-C502C41B61BB}"/>
              </a:ext>
            </a:extLst>
          </p:cNvPr>
          <p:cNvSpPr txBox="1"/>
          <p:nvPr/>
        </p:nvSpPr>
        <p:spPr>
          <a:xfrm>
            <a:off x="2316480" y="1351508"/>
            <a:ext cx="75590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</a:pPr>
            <a:r>
              <a:rPr lang="en-US" sz="44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10.  Remove the grass and move it into the abomasum bag with orange juice for fermentation and knead for 2 minutes. </a:t>
            </a:r>
            <a:endParaRPr lang="en-US" sz="4400" dirty="0">
              <a:effectLst/>
              <a:latin typeface="Bodoni MT Black" panose="02070A030806060202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13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6F3266-1444-1395-B2CF-7477E85CA5CA}"/>
              </a:ext>
            </a:extLst>
          </p:cNvPr>
          <p:cNvSpPr txBox="1"/>
          <p:nvPr/>
        </p:nvSpPr>
        <p:spPr>
          <a:xfrm>
            <a:off x="2092960" y="2705725"/>
            <a:ext cx="8950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</a:pPr>
            <a:r>
              <a:rPr lang="en-US" sz="44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11.  Knead the grass in the human bag for two minutes.</a:t>
            </a:r>
            <a:endParaRPr lang="en-US" sz="4400" dirty="0">
              <a:effectLst/>
              <a:latin typeface="Bodoni MT Black" panose="02070A030806060202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094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83FB0A-5409-40C5-0DE6-7E41FCF8E5FF}"/>
              </a:ext>
            </a:extLst>
          </p:cNvPr>
          <p:cNvSpPr txBox="1"/>
          <p:nvPr/>
        </p:nvSpPr>
        <p:spPr>
          <a:xfrm>
            <a:off x="1879600" y="2028616"/>
            <a:ext cx="94589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</a:pPr>
            <a:r>
              <a:rPr lang="en-US" sz="44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12.  </a:t>
            </a:r>
            <a:r>
              <a:rPr lang="en-US" sz="4400" dirty="0">
                <a:solidFill>
                  <a:srgbClr val="000000"/>
                </a:solidFill>
                <a:latin typeface="Bodoni MT Black" panose="02070A03080606020203" pitchFamily="18" charset="0"/>
                <a:ea typeface="Times New Roman" panose="02020603050405020304" pitchFamily="18" charset="0"/>
              </a:rPr>
              <a:t>C</a:t>
            </a:r>
            <a:r>
              <a:rPr lang="en-US" sz="44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ompare the grass in the human and cow stomachs. </a:t>
            </a:r>
          </a:p>
          <a:p>
            <a:pPr marL="0" marR="0" fontAlgn="base">
              <a:spcBef>
                <a:spcPts val="0"/>
              </a:spcBef>
            </a:pPr>
            <a:endParaRPr lang="en-US" sz="4400" dirty="0">
              <a:solidFill>
                <a:srgbClr val="000000"/>
              </a:solidFill>
              <a:latin typeface="Bodoni MT Black" panose="02070A03080606020203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</a:pPr>
            <a:endParaRPr lang="en-US" sz="4400" dirty="0">
              <a:solidFill>
                <a:srgbClr val="000000"/>
              </a:solidFill>
              <a:effectLst/>
              <a:latin typeface="Bodoni MT Black" panose="02070A030806060202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808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w with a green collar&#10;&#10;Description automatically generated">
            <a:extLst>
              <a:ext uri="{FF2B5EF4-FFF2-40B4-BE49-F238E27FC236}">
                <a16:creationId xmlns:a16="http://schemas.microsoft.com/office/drawing/2014/main" id="{DE474E0B-D3C7-32EE-6924-BDBD1F517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935" y="892969"/>
            <a:ext cx="3615274" cy="50720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40764D-A51C-E5A7-1C14-A67DEA9D6693}"/>
              </a:ext>
            </a:extLst>
          </p:cNvPr>
          <p:cNvSpPr txBox="1"/>
          <p:nvPr/>
        </p:nvSpPr>
        <p:spPr>
          <a:xfrm>
            <a:off x="6482080" y="2235199"/>
            <a:ext cx="45110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</a:pPr>
            <a:r>
              <a:rPr lang="en-US" sz="40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Which stomach was better at breaking down the grass?</a:t>
            </a:r>
            <a:endParaRPr lang="en-US" sz="4000" dirty="0">
              <a:effectLst/>
              <a:latin typeface="Bodoni MT Black" panose="02070A030806060202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0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9933BE-1423-D91D-15D0-B9EB53BB2CE0}"/>
              </a:ext>
            </a:extLst>
          </p:cNvPr>
          <p:cNvSpPr txBox="1"/>
          <p:nvPr/>
        </p:nvSpPr>
        <p:spPr>
          <a:xfrm>
            <a:off x="894080" y="873760"/>
            <a:ext cx="11013440" cy="4799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Monogastric and ruminant digestive systems are different.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48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Monogastric</a:t>
            </a:r>
            <a:r>
              <a:rPr lang="en-US" sz="4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systems have one true stomach, while </a:t>
            </a:r>
            <a:r>
              <a:rPr lang="en-US" sz="4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ruminants</a:t>
            </a:r>
            <a:r>
              <a:rPr lang="en-US" sz="4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have a multi-chambered stomach.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94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Human model showing the digestive system, which includes the mouth, salivary glands, esophagus, stomach, liver, gallbladder, pancreas, large and small intestines, appendix, rectum, and anus.">
            <a:extLst>
              <a:ext uri="{FF2B5EF4-FFF2-40B4-BE49-F238E27FC236}">
                <a16:creationId xmlns:a16="http://schemas.microsoft.com/office/drawing/2014/main" id="{83695FAD-62BF-C9D0-B693-382A20DBE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85467" y="1201003"/>
            <a:ext cx="3481509" cy="410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34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cow with its internal organs">
            <a:extLst>
              <a:ext uri="{FF2B5EF4-FFF2-40B4-BE49-F238E27FC236}">
                <a16:creationId xmlns:a16="http://schemas.microsoft.com/office/drawing/2014/main" id="{15E30E76-50BC-832B-CC76-983D2DC6BD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53"/>
          <a:stretch/>
        </p:blipFill>
        <p:spPr>
          <a:xfrm>
            <a:off x="3824676" y="997802"/>
            <a:ext cx="5188402" cy="451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72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1B8335-7477-551C-C877-120B1843EF38}"/>
              </a:ext>
            </a:extLst>
          </p:cNvPr>
          <p:cNvSpPr txBox="1"/>
          <p:nvPr/>
        </p:nvSpPr>
        <p:spPr>
          <a:xfrm>
            <a:off x="1249680" y="762000"/>
            <a:ext cx="96723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fontAlgn="base">
              <a:spcBef>
                <a:spcPts val="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</a:rPr>
              <a:t>Label one bag “monogastric“ to represent a human stomach.</a:t>
            </a:r>
          </a:p>
          <a:p>
            <a:pPr marL="342900" marR="0" indent="-342900" fontAlgn="base">
              <a:spcBef>
                <a:spcPts val="0"/>
              </a:spcBef>
              <a:buFont typeface="+mj-lt"/>
              <a:buAutoNum type="arabicPeriod"/>
            </a:pPr>
            <a:endParaRPr lang="en-US" sz="3200" dirty="0">
              <a:effectLst/>
              <a:latin typeface="Amasis MT Pro Black" panose="02040A04050005020304" pitchFamily="18" charset="0"/>
              <a:ea typeface="Times New Roman" panose="02020603050405020304" pitchFamily="18" charset="0"/>
            </a:endParaRPr>
          </a:p>
          <a:p>
            <a:pPr marL="342900" marR="0" indent="-342900" fontAlgn="base">
              <a:spcBef>
                <a:spcPts val="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</a:rPr>
              <a:t>Label four bags with the name of each chamber of the cow’s stomach.</a:t>
            </a:r>
          </a:p>
          <a:p>
            <a:pPr marR="0" fontAlgn="base">
              <a:spcBef>
                <a:spcPts val="0"/>
              </a:spcBef>
            </a:pPr>
            <a:endParaRPr lang="en-US" sz="3200" dirty="0">
              <a:solidFill>
                <a:srgbClr val="000000"/>
              </a:solidFill>
              <a:effectLst/>
              <a:latin typeface="Amasis MT Pro Black" panose="02040A04050005020304" pitchFamily="18" charset="0"/>
              <a:ea typeface="Times New Roman" panose="02020603050405020304" pitchFamily="18" charset="0"/>
            </a:endParaRPr>
          </a:p>
          <a:p>
            <a:pPr marR="0" fontAlgn="base">
              <a:spcBef>
                <a:spcPts val="0"/>
              </a:spcBef>
            </a:pPr>
            <a:r>
              <a:rPr lang="en-US" sz="3200" dirty="0">
                <a:solidFill>
                  <a:srgbClr val="000000"/>
                </a:solidFill>
                <a:latin typeface="Amasis MT Pro Black" panose="02040A04050005020304" pitchFamily="18" charset="0"/>
                <a:ea typeface="Times New Roman" panose="02020603050405020304" pitchFamily="18" charset="0"/>
              </a:rPr>
              <a:t>Rumen, Reticulum, </a:t>
            </a:r>
            <a:r>
              <a:rPr lang="en-US" sz="3200" kern="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Omasum, Abomasum</a:t>
            </a:r>
            <a:endParaRPr lang="en-US" sz="3200" dirty="0">
              <a:solidFill>
                <a:srgbClr val="000000"/>
              </a:solidFill>
              <a:effectLst/>
              <a:latin typeface="Amasis MT Pro Black" panose="02040A04050005020304" pitchFamily="18" charset="0"/>
              <a:ea typeface="Times New Roman" panose="02020603050405020304" pitchFamily="18" charset="0"/>
            </a:endParaRPr>
          </a:p>
          <a:p>
            <a:pPr marL="342900" marR="0" indent="-342900" fontAlgn="base">
              <a:spcBef>
                <a:spcPts val="0"/>
              </a:spcBef>
              <a:buFont typeface="+mj-lt"/>
              <a:buAutoNum type="arabicPeriod"/>
            </a:pPr>
            <a:endParaRPr lang="en-US" sz="3200" dirty="0">
              <a:effectLst/>
              <a:latin typeface="Amasis MT Pro Black" panose="02040A04050005020304" pitchFamily="18" charset="0"/>
              <a:ea typeface="Times New Roman" panose="02020603050405020304" pitchFamily="18" charset="0"/>
            </a:endParaRPr>
          </a:p>
          <a:p>
            <a:pPr marR="0" fontAlgn="base">
              <a:spcBef>
                <a:spcPts val="0"/>
              </a:spcBef>
            </a:pPr>
            <a:r>
              <a:rPr lang="en-US" sz="32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</a:rPr>
              <a:t>3. Put half a piece of bread into all plastic baggies.</a:t>
            </a:r>
          </a:p>
          <a:p>
            <a:pPr marR="0" fontAlgn="base">
              <a:spcBef>
                <a:spcPts val="0"/>
              </a:spcBef>
            </a:pPr>
            <a:r>
              <a:rPr lang="en-US" sz="32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latin typeface="Amasis MT Pro Black" panose="02040A040500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28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D4A6C3-C4FF-0CA9-BE4A-71BEC42B097A}"/>
              </a:ext>
            </a:extLst>
          </p:cNvPr>
          <p:cNvSpPr txBox="1"/>
          <p:nvPr/>
        </p:nvSpPr>
        <p:spPr>
          <a:xfrm>
            <a:off x="2194560" y="2438400"/>
            <a:ext cx="8483600" cy="2424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kern="0" dirty="0">
                <a:solidFill>
                  <a:srgbClr val="000000"/>
                </a:solidFill>
                <a:latin typeface="Bodoni MT Black" panose="02070A030806060202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en-US" sz="4800" kern="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  In the “human” bag add 1/2 cup of orange juice.</a:t>
            </a:r>
            <a:endParaRPr lang="en-US" sz="4800" kern="100" dirty="0">
              <a:effectLst/>
              <a:latin typeface="Bodoni MT Black" panose="02070A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76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F6E42C-9FCD-4ED0-5900-138772DB4536}"/>
              </a:ext>
            </a:extLst>
          </p:cNvPr>
          <p:cNvSpPr txBox="1"/>
          <p:nvPr/>
        </p:nvSpPr>
        <p:spPr>
          <a:xfrm>
            <a:off x="1686560" y="1898517"/>
            <a:ext cx="9286240" cy="3060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0" dirty="0">
                <a:solidFill>
                  <a:srgbClr val="000000"/>
                </a:solidFill>
                <a:latin typeface="Amasis MT Pro Black" panose="02040A040500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n-US" sz="2800" kern="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  Put the following materials in each of the four cow bags:</a:t>
            </a:r>
            <a:endParaRPr lang="en-US" sz="2800" kern="100" dirty="0"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kern="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Rumen: 1/2 cup yogurt  (Fermented)</a:t>
            </a:r>
            <a:endParaRPr lang="en-US" sz="2800" kern="100" dirty="0"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kern="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Reticulum: 1/4 cup of water (Removes objects)  </a:t>
            </a:r>
            <a:endParaRPr lang="en-US" sz="2800" kern="100" dirty="0"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kern="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Omasum: 5 paper towels (Pulls moisture out)</a:t>
            </a:r>
            <a:endParaRPr lang="en-US" sz="2800" kern="100" dirty="0"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kern="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Abomasum: 1/2 cup orange juice (Acid)</a:t>
            </a:r>
            <a:endParaRPr lang="en-US" sz="2800" kern="100" dirty="0">
              <a:effectLst/>
              <a:latin typeface="Amasis MT Pro Black" panose="02040A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49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2736D4-5916-F879-87A5-EC88947C057C}"/>
              </a:ext>
            </a:extLst>
          </p:cNvPr>
          <p:cNvSpPr txBox="1"/>
          <p:nvPr/>
        </p:nvSpPr>
        <p:spPr>
          <a:xfrm>
            <a:off x="1981200" y="2540000"/>
            <a:ext cx="8422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</a:pPr>
            <a:r>
              <a:rPr lang="en-US" sz="4400" dirty="0">
                <a:solidFill>
                  <a:srgbClr val="000000"/>
                </a:solidFill>
                <a:latin typeface="Bodoni MT Black" panose="02070A03080606020203" pitchFamily="18" charset="0"/>
                <a:ea typeface="Times New Roman" panose="02020603050405020304" pitchFamily="18" charset="0"/>
              </a:rPr>
              <a:t>6</a:t>
            </a:r>
            <a:r>
              <a:rPr lang="en-US" sz="44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. Put half of the grass into the human bag, seal and set aside.</a:t>
            </a:r>
            <a:endParaRPr lang="en-US" sz="4400" dirty="0">
              <a:effectLst/>
              <a:latin typeface="Bodoni MT Black" panose="02070A030806060202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056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799F63-F1E5-451E-D992-595B28F48800}"/>
              </a:ext>
            </a:extLst>
          </p:cNvPr>
          <p:cNvSpPr txBox="1"/>
          <p:nvPr/>
        </p:nvSpPr>
        <p:spPr>
          <a:xfrm>
            <a:off x="2072640" y="1696720"/>
            <a:ext cx="85953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</a:pPr>
            <a:r>
              <a:rPr lang="en-US" sz="4000" dirty="0">
                <a:solidFill>
                  <a:srgbClr val="000000"/>
                </a:solidFill>
                <a:latin typeface="Bodoni MT Black" panose="02070A03080606020203" pitchFamily="18" charset="0"/>
                <a:ea typeface="Times New Roman" panose="02020603050405020304" pitchFamily="18" charset="0"/>
              </a:rPr>
              <a:t>7</a:t>
            </a:r>
            <a:r>
              <a:rPr lang="en-US" sz="40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. Put the rest of the grass and in the rumen bag</a:t>
            </a:r>
            <a:r>
              <a:rPr lang="en-US" sz="4000" dirty="0">
                <a:solidFill>
                  <a:srgbClr val="000000"/>
                </a:solidFill>
                <a:latin typeface="Bodoni MT Black" panose="02070A03080606020203" pitchFamily="18" charset="0"/>
                <a:ea typeface="Times New Roman" panose="02020603050405020304" pitchFamily="18" charset="0"/>
              </a:rPr>
              <a:t> with the yogurt to represent the fermentation stage</a:t>
            </a:r>
            <a:r>
              <a:rPr lang="en-US" sz="40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0" fontAlgn="base">
              <a:spcBef>
                <a:spcPts val="0"/>
              </a:spcBef>
            </a:pPr>
            <a:endParaRPr lang="en-US" sz="4000" dirty="0">
              <a:solidFill>
                <a:srgbClr val="000000"/>
              </a:solidFill>
              <a:latin typeface="Bodoni MT Black" panose="02070A03080606020203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</a:pPr>
            <a:r>
              <a:rPr lang="en-US" sz="4000" dirty="0">
                <a:solidFill>
                  <a:srgbClr val="000000"/>
                </a:solidFill>
                <a:effectLst/>
                <a:latin typeface="Bodoni MT Black" panose="02070A03080606020203" pitchFamily="18" charset="0"/>
                <a:ea typeface="Times New Roman" panose="02020603050405020304" pitchFamily="18" charset="0"/>
              </a:rPr>
              <a:t>Knead for 2 minutes.</a:t>
            </a:r>
            <a:endParaRPr lang="en-US" sz="4000" dirty="0">
              <a:effectLst/>
              <a:latin typeface="Bodoni MT Black" panose="02070A030806060202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8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290</Words>
  <Application>Microsoft Office PowerPoint</Application>
  <PresentationFormat>Widescreen</PresentationFormat>
  <Paragraphs>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Amasis MT Pro Black</vt:lpstr>
      <vt:lpstr>Arial</vt:lpstr>
      <vt:lpstr>Bodoni MT Black</vt:lpstr>
      <vt:lpstr>Calibri</vt:lpstr>
      <vt:lpstr>Calibri Light</vt:lpstr>
      <vt:lpstr>Symbol</vt:lpstr>
      <vt:lpstr>Office Theme</vt:lpstr>
      <vt:lpstr>Cow Digestive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Cow Digestive System</dc:title>
  <dc:creator>Shannon Martin</dc:creator>
  <cp:lastModifiedBy>Shannon Martin</cp:lastModifiedBy>
  <cp:revision>1</cp:revision>
  <dcterms:created xsi:type="dcterms:W3CDTF">2023-10-09T03:26:42Z</dcterms:created>
  <dcterms:modified xsi:type="dcterms:W3CDTF">2023-12-02T02:35:54Z</dcterms:modified>
</cp:coreProperties>
</file>