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9"/>
  </p:notesMasterIdLst>
  <p:sldIdLst>
    <p:sldId id="256" r:id="rId4"/>
    <p:sldId id="269" r:id="rId5"/>
    <p:sldId id="268" r:id="rId6"/>
    <p:sldId id="257" r:id="rId7"/>
    <p:sldId id="258" r:id="rId8"/>
    <p:sldId id="259" r:id="rId9"/>
    <p:sldId id="266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71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FB User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054" autoAdjust="0"/>
  </p:normalViewPr>
  <p:slideViewPr>
    <p:cSldViewPr>
      <p:cViewPr varScale="1">
        <p:scale>
          <a:sx n="104" d="100"/>
          <a:sy n="104" d="100"/>
        </p:scale>
        <p:origin x="17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9250508B-1C9A-B7D5-566C-757BE013FD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DBB48CEC-0ECD-8E97-AF86-DF0C225D129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3C63B89F-1640-2BEC-2967-89F97274D1E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7E0CB430-C6DD-DA55-5D90-76A14C8460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8374" name="Rectangle 6">
            <a:extLst>
              <a:ext uri="{FF2B5EF4-FFF2-40B4-BE49-F238E27FC236}">
                <a16:creationId xmlns:a16="http://schemas.microsoft.com/office/drawing/2014/main" id="{EDDA28D4-FC28-169F-42F2-B57279CFC10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8375" name="Rectangle 7">
            <a:extLst>
              <a:ext uri="{FF2B5EF4-FFF2-40B4-BE49-F238E27FC236}">
                <a16:creationId xmlns:a16="http://schemas.microsoft.com/office/drawing/2014/main" id="{71194989-4721-55DD-AC19-E200BC5E64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D347395-B593-433E-ABF4-B66079B84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7F137BC-1106-4DDA-7CD2-E1CA0FF304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FFF9B66-9EA5-45F8-A0BE-B76519EC0EC6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6E65EF5-DAF9-5A9C-C753-AA3D5E2093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E6333325-90A7-9292-476A-29AFEF082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WELCOME TO MY TOOL CHEST OF JOBS!  I’M A KANSAS FARMER AND I HAVE TO BE ABLE TO DO MANY DIFFERENT JOBS ON MY FARM.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E0370766-76E6-4EEF-E52C-F815C8C38D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98D478-6F7B-4968-A8BC-267879F6F46D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489CAB2-5217-D33A-F5B3-408C0DD7888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CABD35D8-35CF-3070-CFB7-C6CFB7D293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/>
              <a:t>WHAT DOES A FARMER USE TO MEASURE THE TEMPERATURE OUTSIDE?</a:t>
            </a:r>
          </a:p>
          <a:p>
            <a:pPr marL="2057400" lvl="4" indent="-228600" eaLnBrk="1" hangingPunct="1"/>
            <a:r>
              <a:rPr lang="en-US" altLang="en-US"/>
              <a:t>IPOD</a:t>
            </a:r>
          </a:p>
          <a:p>
            <a:pPr marL="2057400" lvl="4" indent="-228600" eaLnBrk="1" hangingPunct="1"/>
            <a:r>
              <a:rPr lang="en-US" altLang="en-US"/>
              <a:t>RAIN GAUGE</a:t>
            </a:r>
          </a:p>
          <a:p>
            <a:pPr marL="2057400" lvl="4" indent="-228600" eaLnBrk="1" hangingPunct="1"/>
            <a:r>
              <a:rPr lang="en-US" altLang="en-US"/>
              <a:t>RULER</a:t>
            </a:r>
          </a:p>
          <a:p>
            <a:pPr marL="2057400" lvl="4" indent="-228600" eaLnBrk="1" hangingPunct="1"/>
            <a:r>
              <a:rPr lang="en-US" altLang="en-US"/>
              <a:t>THERMOMETER</a:t>
            </a:r>
          </a:p>
          <a:p>
            <a:pPr marL="228600" indent="-228600" eaLnBrk="1" hangingPunct="1"/>
            <a:r>
              <a:rPr lang="en-US" altLang="en-US"/>
              <a:t>THE CORRECT ANSWER IS THERMOMETER.  NICE WORK!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8C1D0099-DBE5-5803-4300-5A487DCA24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EE4A376-DBE8-490D-843A-5858AC21B848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F0779F5C-6603-223A-AB87-BA216D18C8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DB4D7DFD-A2C6-0670-A267-9EDFF5A9C1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 FARMER WATCHES THE TEMPERATURE CLOSELY WITH A THERMOMETER BECAUSE THE WEATHER AFFECTS MANY OF THE FARMER’S JOBS, SUCH AS CHECKING LIVESTOCK OR PLANTING AND HARVESTING CROPS.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FFC1030-5138-31FA-1EB2-8E69B6BD63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4A166C-219D-46BC-8669-F4EC6A999BA4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9580E00E-F81C-E791-6493-05CBD120465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F43A90CC-6FDA-8B5E-D7B3-E0ECB2DEEE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/>
              <a:t>WHAT KINDS OF COMPUTERS CAN A FARMER USE TO HELP HIM WITH HIS JOB?</a:t>
            </a:r>
          </a:p>
          <a:p>
            <a:pPr marL="228600" indent="-228600" eaLnBrk="1" hangingPunct="1"/>
            <a:r>
              <a:rPr lang="en-US" altLang="en-US"/>
              <a:t>CELL PHONE</a:t>
            </a:r>
          </a:p>
          <a:p>
            <a:pPr marL="228600" indent="-228600" eaLnBrk="1" hangingPunct="1"/>
            <a:r>
              <a:rPr lang="en-US" altLang="en-US"/>
              <a:t>GLOBAL POSITIONING SYSTEM</a:t>
            </a:r>
          </a:p>
          <a:p>
            <a:pPr marL="228600" indent="-228600" eaLnBrk="1" hangingPunct="1"/>
            <a:r>
              <a:rPr lang="en-US" altLang="en-US"/>
              <a:t>PDA</a:t>
            </a:r>
          </a:p>
          <a:p>
            <a:pPr marL="228600" indent="-228600" eaLnBrk="1" hangingPunct="1"/>
            <a:r>
              <a:rPr lang="en-US" altLang="en-US"/>
              <a:t>COMPUTER</a:t>
            </a:r>
          </a:p>
          <a:p>
            <a:pPr marL="228600" indent="-228600" eaLnBrk="1" hangingPunct="1"/>
            <a:r>
              <a:rPr lang="en-US" altLang="en-US"/>
              <a:t>ALL OF THE ABOVE</a:t>
            </a:r>
          </a:p>
          <a:p>
            <a:pPr marL="228600" indent="-228600" eaLnBrk="1" hangingPunct="1"/>
            <a:endParaRPr lang="en-US" altLang="en-US"/>
          </a:p>
          <a:p>
            <a:pPr marL="228600" indent="-228600" eaLnBrk="1" hangingPunct="1"/>
            <a:r>
              <a:rPr lang="en-US" altLang="en-US"/>
              <a:t>THE ANSWER IS E, ALL OF THE ABOVE!  YOU’RE DOING A GREAT JOB!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A3C1BB44-3978-E8D1-33E9-BCB95852D5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97B98B-3E9D-413E-8A8E-A8809A7C9FF6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44C7528A-F4E1-5DE0-FE53-9E87B338E51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59B64B5B-F13B-5B74-49BB-3EB729269F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FARMERS CAN GET TEXT MESSAGES ON CELL PHONES FOR MARKET REPORTS, USE GPS FOR AUTO-STEER ON FARM EQUIPMENT, AND USE PERSONAL COMPUTERS FOR RECORD-KEEPING. FARMERS USE MANY KINDS OF COMPUTERS IN THEIR WORK.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64F737DA-56CB-AF3E-A76C-8C562573D8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69E104-CFAF-4A7C-B839-7EF0CA629D87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B9B2DEA-91E7-37DC-592B-C177FFCC946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A645F2F-0CE3-2FFA-12D9-B880BFEBEE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NICE JOB!  I KNEW YOU’D DO WELL! 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THANKS FOR LEARNING ABOUT JUST SOME OF THE JOBS I DO ON MY FARM. AND THAT’S JUST SCRATCHING THE SURFACE.  I’VE ALSO GOT TO BE A WATER QUALITY MANAGER, PUBLIC POLICY ADVOCATE, AND MUCH MORE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8AEB466-85E3-3812-B9AD-AE98AA27C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7693BB-4E01-4441-A7D8-345E92862B83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36F47E1B-5D01-6692-1431-01E9EF7343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631A085-61D2-C930-0BC3-8F062F9019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THANKS TO FARM BUREAU, THE STATE’S LARGEST GENERAL FARM ORGANIZATION, I’M ABLE TO DO ALL OF MY JOBS BETTER.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2C1B603-14C5-ED74-418D-3D52E0B9E2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1D659B-8ACB-4FB2-A5F7-38138892A366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82CD0810-9590-F70D-6CC0-DCB36A0E633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3257A24C-9773-BB1C-BF25-33EC360AA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I HOPE YOU’VE BEEN ABLE TO GO THROUGH MY TOOLBOX AND LEARN ABOUT THE DIFFERENT TYPES OF JOBS I DO ON MY FARM…EVERYTHING FROM BEING A WEATHERMAN AND PLANT SCIENTIST TO A MECHANIC AND INDEPENDENT BUSINESSMAN.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27F87102-DFD1-6461-4A48-40A5D2CB72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0A71696-732F-40A8-8F55-91D15B0CADEF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5E09B63-C5C8-D56A-E07A-D2A9674A30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175E689-9BF2-6DB8-DD6D-8D35B03C41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LET’S TEST YOUR KNOWLEDGE BY ANSWERING THESE QUESTIONS.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02339AA-6CBE-8A87-9FB9-CD02052B9A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F88B5E-4ACE-4471-AFFC-B9EF21A32EFB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AA40FFD6-9CB0-CB3C-078F-5FB46EA482B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20C9EC69-AB34-F4D8-E107-A3D63D7D5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WHAT DOES A FARMER PUT ON THE BACK OF HIS TRACTOR TO TELL YOU THAT HE IS MOVING SLOWLY?NOT A TIRE…..NOT A STOP SIGN…..AND NOT A LICENSE PLATE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FCC72AD-F396-D991-12AF-AA910403B5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F0A686-A7F3-4DF3-A443-77251772F8E8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5262C1E-9B6D-01EC-272A-64D2FA8E8E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F5A95AB0-AE3E-81F5-2E66-E1C837250A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A SLOW MOVING VEHICLE EMBLEM OR SMV IS USED WHEN FARM EQUIPMENT IS GOING LESS THAN 25 MILES PER HOUR ON A PUBLIC ROAD. FARMERS OBEY TRAFFIC LAWS WHEN USING FARM EQUIPMENT.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D9312F18-98BF-0ED0-BEBC-7CDA4AC03B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41CD3D-71D3-46B9-9993-1DD090CFCA3E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226C3FF2-A194-0C03-2D81-33FFFBBA774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9D2570A-BC16-7532-F409-474F52023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hangingPunct="1"/>
            <a:r>
              <a:rPr lang="en-US" altLang="en-US"/>
              <a:t>WHY DO FARMERS USE EAR TAGS WHEN TAKING CARE OF LIVESTOCK?</a:t>
            </a:r>
          </a:p>
          <a:p>
            <a:pPr marL="228600" indent="-228600" eaLnBrk="1" hangingPunct="1"/>
            <a:r>
              <a:rPr lang="en-US" altLang="en-US"/>
              <a:t>IT IS A FORM OF JEWELRY, LIKE AN EARRING, FOR THE ANIMAL.</a:t>
            </a:r>
          </a:p>
          <a:p>
            <a:pPr marL="228600" indent="-228600" eaLnBrk="1" hangingPunct="1"/>
            <a:r>
              <a:rPr lang="en-US" altLang="en-US"/>
              <a:t>EAR TAG IS A GAME LIVESTOCK LIKE TO PLAY AT RECESS.</a:t>
            </a:r>
          </a:p>
          <a:p>
            <a:pPr marL="228600" indent="-228600" eaLnBrk="1" hangingPunct="1"/>
            <a:r>
              <a:rPr lang="en-US" altLang="en-US"/>
              <a:t>IT HELPS THE FARMER KEEP GOOD RECORDS ABOUT THE ANIMALS.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7992D43F-BBDB-81ED-07E4-F15EC678F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228CD69-31A6-4BEF-8284-51E559DB5E80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02B9F96-090C-BCA1-B845-1E37FC0FA5E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B9497C0F-72BB-3C58-F0A7-BBA4B4FE0B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EAR TAGS HELP FARMERS TAKE CARE OF THEIR LIVESTOCK BY PROVIDING A NUMBER TO EACH ANIMAL. THIS NUMBER HELPS THE FARMER KEEP RECORDS OF EACH ANIMAL’S HEALTH.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38A8A59-32CC-45C4-5ECD-CAA99903F1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48F43EC-9AF0-4EC0-BDB6-7753CB3D7D25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095DD5A5-F0BC-BBBD-F684-532CB4D4923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D9320359-434F-8E7E-8308-ECD55A4AD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MATCH THE CROP LISTED ON THE LEFT TO THE CORRECT PICTURE ON THE RIGHT. </a:t>
            </a:r>
          </a:p>
          <a:p>
            <a:pPr eaLnBrk="1" hangingPunct="1"/>
            <a:r>
              <a:rPr lang="en-US" altLang="en-US"/>
              <a:t>GOOD JOB!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912A8F2-E960-2B30-F0AC-405C0A76CD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5741511-9A2B-4B98-8A81-11B7CBA1992D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97ACE11E-6442-DAEB-15C4-7B9AC44190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C015B7-B997-EFC3-D068-6A97F477AC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FARMERS KNOW ABOUT MANY CROPS SO THEY CAN GROW THE MANY DIFFERENT TYPES OF FOOD WE ENJOY.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085F119-C2B5-9416-EEE2-244D5DB68F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1283E3-0340-8BA1-4133-7BBBAD7DC3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00DB5D-8D73-CBF8-5315-32AA80FB25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EADF7-B21E-4C74-AA54-25E3286EA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7959557"/>
      </p:ext>
    </p:extLst>
  </p:cSld>
  <p:clrMapOvr>
    <a:masterClrMapping/>
  </p:clrMapOvr>
  <p:transition advClick="0"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CFE24-EBE6-4522-E390-7A7410FE52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F56076-97DA-A2AC-767B-121AB0C17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ADCCAE-2AFA-A1CE-3007-420559836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4DB25-E980-488D-9B66-634EF00C6F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066174"/>
      </p:ext>
    </p:extLst>
  </p:cSld>
  <p:clrMapOvr>
    <a:masterClrMapping/>
  </p:clrMapOvr>
  <p:transition advClick="0"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9BDE41-D946-B1BA-3CA8-198650B893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1EB3BAA-F4AA-F213-9B3D-E6AE75AF80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8D5B2C-D7FB-E79C-E902-266996677C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3F7F6-2273-48FF-92D8-3429E6AB0D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653527"/>
      </p:ext>
    </p:extLst>
  </p:cSld>
  <p:clrMapOvr>
    <a:masterClrMapping/>
  </p:clrMapOvr>
  <p:transition advClick="0"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D7C04A-2DED-3591-FEC0-A0E8009B9B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2D6402-9DAC-6375-E5D6-708A2C5AA4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AD8047-C7BC-E349-9FFA-CB9E42380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209B-7A01-4FBE-B454-5228011362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362428"/>
      </p:ext>
    </p:extLst>
  </p:cSld>
  <p:clrMapOvr>
    <a:masterClrMapping/>
  </p:clrMapOvr>
  <p:transition advClick="0"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8F6F80-BAEF-E0D0-C39B-B6481887FB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FE4EC-18A6-18AB-E261-4D543BD57E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89AD3B-6CFB-F0A7-2AAC-4F40B105C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39F30-ED64-4D85-B15F-CA201CE5FD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231702"/>
      </p:ext>
    </p:extLst>
  </p:cSld>
  <p:clrMapOvr>
    <a:masterClrMapping/>
  </p:clrMapOvr>
  <p:transition advClick="0" advTm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ECB60A8-EA0A-D59B-782A-1E596E77E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91327-397E-214F-14FB-E4EC608526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21E1D2-35C4-A19A-2F13-AFDF29E7CF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F4A04-B9A0-4CE3-B48F-894C7BAB7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393216"/>
      </p:ext>
    </p:extLst>
  </p:cSld>
  <p:clrMapOvr>
    <a:masterClrMapping/>
  </p:clrMapOvr>
  <p:transition advClick="0"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31A49A-E6D0-7CC7-3A0D-D8A0BF5301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892F3E-5FC0-C490-64D2-A756916EC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F958A7-4F15-94FB-6439-AE256B32E0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30FE4-835E-4633-9530-F38E3A47BB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780730"/>
      </p:ext>
    </p:extLst>
  </p:cSld>
  <p:clrMapOvr>
    <a:masterClrMapping/>
  </p:clrMapOvr>
  <p:transition advClick="0"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84826DD-7690-A1BD-3D74-15E93FC343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12008C-5D5E-0E69-C3F2-12EA201AA3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5EA0E0-F669-2E39-EF29-C26705DAF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84E91-5D18-42D7-97A3-C6F54B59C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177007"/>
      </p:ext>
    </p:extLst>
  </p:cSld>
  <p:clrMapOvr>
    <a:masterClrMapping/>
  </p:clrMapOvr>
  <p:transition advClick="0"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E779CF-F0E0-6C9A-E0F7-9EEA53202B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1AD28-C4A3-727E-B020-3C5A644536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8CCF86-F02F-73B0-51BB-26C6B18F99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083D0-DA97-4DC9-83E3-C047F3A8DB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7643255"/>
      </p:ext>
    </p:extLst>
  </p:cSld>
  <p:clrMapOvr>
    <a:masterClrMapping/>
  </p:clrMapOvr>
  <p:transition advClick="0"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D383C5-96CE-51AA-1739-DF89E0436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55037DA-2834-98CE-46AC-4DFAE66F9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4050E8-37CF-7F6B-F2FD-C840C0B38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84CA6-76B4-4878-8DAA-27489E83C1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98892"/>
      </p:ext>
    </p:extLst>
  </p:cSld>
  <p:clrMapOvr>
    <a:masterClrMapping/>
  </p:clrMapOvr>
  <p:transition advClick="0"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1324A7-0AC7-83C1-92F7-E16871EFF3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88680E9-A4B5-4205-CDF7-C2E59FFBE6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57B50D5-AD31-F0D9-AFBC-768BDD47CB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5CB56-A950-4ED8-91BC-935446DDBA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399713"/>
      </p:ext>
    </p:extLst>
  </p:cSld>
  <p:clrMapOvr>
    <a:masterClrMapping/>
  </p:clrMapOvr>
  <p:transition advClick="0"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F187935-7123-14DA-2324-417F8B6C2B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65A0A0-A2F5-3621-50E5-5B5A5FA6FA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AA45BCD-0515-661E-1CE3-B43D1FC39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68D9D-4D38-47A2-869B-46EB129AE0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941309"/>
      </p:ext>
    </p:extLst>
  </p:cSld>
  <p:clrMapOvr>
    <a:masterClrMapping/>
  </p:clrMapOvr>
  <p:transition advClick="0"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1AA0F5-AF69-2E7B-832E-90A2FB6BA9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F33917-1342-334A-8F1B-97C7CEE290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9DEFEB-B39E-F3A4-45CA-D37E51DCF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17E2-405F-4D70-99FE-5BF732DC46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582204"/>
      </p:ext>
    </p:extLst>
  </p:cSld>
  <p:clrMapOvr>
    <a:masterClrMapping/>
  </p:clrMapOvr>
  <p:transition advClick="0"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30221C-919E-A921-DD13-3BFB85C40F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D7A2CDD-206D-8B0F-0174-09F5AD3EF9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2BD86A-057F-E0B7-94A5-2B86DAC2C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FF169D-31A0-4A60-B6BE-80C9BB51B7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0820276"/>
      </p:ext>
    </p:extLst>
  </p:cSld>
  <p:clrMapOvr>
    <a:masterClrMapping/>
  </p:clrMapOvr>
  <p:transition advClick="0"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D68B35-8B9B-FFA7-27DD-9C1CD15406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32A5615-8938-0C00-B769-68BF8625FA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8B2E91-C3D0-32C6-C9B7-2018158D44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83E39F0-0329-B364-9DB4-5B313819DBE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D7ADCCC-8FF7-39AD-A685-B6E231C1A50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2BFAA47-4A55-4C75-9905-09886920FA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advClick="0" advTm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\\kfb\departments\YF&amp;R\Public\slide1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kfb\departments\YF&amp;R\Public\slide10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\\kfb\departments\YF&amp;R\Public\slide11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kfb\departments\YF&amp;R\Public\slide12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\\kfb\departments\YF&amp;R\Public\slide1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\\kfb\departments\YF&amp;R\Public\slide14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kfb\departments\YF&amp;R\Public\slide15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kfb\departments\YF&amp;R\Public\slide2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\\kfb\departments\YF&amp;R\Public\slide3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kfb\departments\YF&amp;R\Public\slide4.mp3" TargetMode="External"/><Relationship Id="rId6" Type="http://schemas.openxmlformats.org/officeDocument/2006/relationships/hyperlink" Target="http://www.ksrevenue.org/images/adastraplatebig.jpg" TargetMode="External"/><Relationship Id="rId5" Type="http://schemas.openxmlformats.org/officeDocument/2006/relationships/image" Target="../media/image6.wmf"/><Relationship Id="rId4" Type="http://schemas.openxmlformats.org/officeDocument/2006/relationships/image" Target="../media/image5.wmf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\\kfb\departments\YF&amp;R\Public\slide5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kfb\departments\YF&amp;R\Public\slide6.mp3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audio" Target="file:///\\kfb\departments\YF&amp;R\Public\slide7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\\kfb\departments\YF&amp;R\Public\slide8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audio" Target="file:///\\kfb\departments\YF&amp;R\Public\slide9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3A45CA4-FD26-6CEA-2A48-D2E0E448E4A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5867400" cy="2079625"/>
          </a:xfrm>
        </p:spPr>
        <p:txBody>
          <a:bodyPr anchor="ctr"/>
          <a:lstStyle/>
          <a:p>
            <a:pPr eaLnBrk="1" hangingPunct="1"/>
            <a:r>
              <a:rPr lang="en-US" altLang="en-US" sz="5200">
                <a:latin typeface="Britannic Bold" panose="020B0903060703020204" pitchFamily="34" charset="0"/>
              </a:rPr>
              <a:t>A Farmer’s</a:t>
            </a:r>
            <a:br>
              <a:rPr lang="en-US" altLang="en-US" sz="5200">
                <a:latin typeface="Britannic Bold" panose="020B0903060703020204" pitchFamily="34" charset="0"/>
              </a:rPr>
            </a:br>
            <a:r>
              <a:rPr lang="en-US" altLang="en-US" sz="5200">
                <a:latin typeface="Britannic Bold" panose="020B0903060703020204" pitchFamily="34" charset="0"/>
              </a:rPr>
              <a:t> Tool Chest of Jobs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2B81DCF-4A3E-BFF0-2542-A12EA08DA73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62000" y="3352800"/>
            <a:ext cx="4724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>
                <a:solidFill>
                  <a:schemeClr val="tx2"/>
                </a:solidFill>
                <a:latin typeface="Britannic Bold" panose="020B0903060703020204" pitchFamily="34" charset="0"/>
              </a:rPr>
              <a:t>Farmers have to know how to do many different jobs.</a:t>
            </a:r>
            <a:endParaRPr lang="en-US" altLang="en-US" sz="5400">
              <a:solidFill>
                <a:schemeClr val="tx2"/>
              </a:solidFill>
              <a:latin typeface="Britannic Bold" panose="020B0903060703020204" pitchFamily="34" charset="0"/>
            </a:endParaRPr>
          </a:p>
        </p:txBody>
      </p:sp>
      <p:pic>
        <p:nvPicPr>
          <p:cNvPr id="2064" name="Picture 16">
            <a:extLst>
              <a:ext uri="{FF2B5EF4-FFF2-40B4-BE49-F238E27FC236}">
                <a16:creationId xmlns:a16="http://schemas.microsoft.com/office/drawing/2014/main" id="{21F983B0-BEBF-5674-E9A5-90D6432C5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432050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slide1.mp3">
            <a:hlinkClick r:id="" action="ppaction://media"/>
            <a:extLst>
              <a:ext uri="{FF2B5EF4-FFF2-40B4-BE49-F238E27FC236}">
                <a16:creationId xmlns:a16="http://schemas.microsoft.com/office/drawing/2014/main" id="{F2E30C29-76EA-28B9-D565-A1D95F5E8C69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09" fill="hold"/>
                                        <p:tgtEl>
                                          <p:spTgt spid="20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5"/>
                </p:tgtEl>
              </p:cMediaNode>
            </p:audio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B381A8E-77FB-4B97-BB39-92B99AF76E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does a farmer use to measure the temperature outside?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90A9C4E-EB92-4AB0-0957-629DDCF16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marL="609600" indent="-609600" eaLnBrk="1" hangingPunct="1">
              <a:buFontTx/>
              <a:buAutoNum type="alphaUcPeriod"/>
            </a:pPr>
            <a:endParaRPr lang="en-US" altLang="en-US"/>
          </a:p>
          <a:p>
            <a:pPr marL="2209800" lvl="4" indent="-381000" eaLnBrk="1" hangingPunct="1">
              <a:buFontTx/>
              <a:buAutoNum type="alphaUcPeriod"/>
            </a:pPr>
            <a:r>
              <a:rPr lang="en-US" altLang="en-US" sz="3200"/>
              <a:t>MP3 Player</a:t>
            </a:r>
          </a:p>
          <a:p>
            <a:pPr marL="2209800" lvl="4" indent="-381000" eaLnBrk="1" hangingPunct="1">
              <a:buFontTx/>
              <a:buAutoNum type="alphaUcPeriod"/>
            </a:pPr>
            <a:r>
              <a:rPr lang="en-US" altLang="en-US" sz="3200"/>
              <a:t>Rain Gauge</a:t>
            </a:r>
          </a:p>
          <a:p>
            <a:pPr marL="2209800" lvl="4" indent="-381000" eaLnBrk="1" hangingPunct="1">
              <a:buFontTx/>
              <a:buAutoNum type="alphaUcPeriod"/>
            </a:pPr>
            <a:r>
              <a:rPr lang="en-US" altLang="en-US" sz="3200"/>
              <a:t>Ruler</a:t>
            </a:r>
          </a:p>
          <a:p>
            <a:pPr marL="2209800" lvl="4" indent="-381000" eaLnBrk="1" hangingPunct="1">
              <a:buFontTx/>
              <a:buAutoNum type="alphaUcPeriod"/>
            </a:pPr>
            <a:r>
              <a:rPr lang="en-US" altLang="en-US" sz="3200"/>
              <a:t>Thermometer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55633DA2-50DC-DC86-340D-200C80E5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981200"/>
            <a:ext cx="16954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2DB83D78-3B16-CB56-A724-5AD1FCF17A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606675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1" name="Group 11">
            <a:extLst>
              <a:ext uri="{FF2B5EF4-FFF2-40B4-BE49-F238E27FC236}">
                <a16:creationId xmlns:a16="http://schemas.microsoft.com/office/drawing/2014/main" id="{B7DD3D33-FF5A-D125-B37B-A46EE8B0C68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04800" y="1905000"/>
            <a:ext cx="1344613" cy="2706688"/>
            <a:chOff x="288" y="1536"/>
            <a:chExt cx="1085" cy="2185"/>
          </a:xfrm>
        </p:grpSpPr>
        <p:sp>
          <p:nvSpPr>
            <p:cNvPr id="21513" name="AutoShape 10">
              <a:extLst>
                <a:ext uri="{FF2B5EF4-FFF2-40B4-BE49-F238E27FC236}">
                  <a16:creationId xmlns:a16="http://schemas.microsoft.com/office/drawing/2014/main" id="{BE89D15B-A9A6-538B-1DFB-CCDA033D56E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88" y="1536"/>
              <a:ext cx="1085" cy="2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2">
              <a:extLst>
                <a:ext uri="{FF2B5EF4-FFF2-40B4-BE49-F238E27FC236}">
                  <a16:creationId xmlns:a16="http://schemas.microsoft.com/office/drawing/2014/main" id="{12BF38A5-4FD9-8DF6-7713-B4633C1AE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" y="1619"/>
              <a:ext cx="921" cy="2083"/>
            </a:xfrm>
            <a:custGeom>
              <a:avLst/>
              <a:gdLst>
                <a:gd name="T0" fmla="*/ 53 w 1843"/>
                <a:gd name="T1" fmla="*/ 0 h 4167"/>
                <a:gd name="T2" fmla="*/ 179 w 1843"/>
                <a:gd name="T3" fmla="*/ 60 h 4167"/>
                <a:gd name="T4" fmla="*/ 230 w 1843"/>
                <a:gd name="T5" fmla="*/ 46 h 4167"/>
                <a:gd name="T6" fmla="*/ 128 w 1843"/>
                <a:gd name="T7" fmla="*/ 520 h 4167"/>
                <a:gd name="T8" fmla="*/ 0 w 1843"/>
                <a:gd name="T9" fmla="*/ 490 h 4167"/>
                <a:gd name="T10" fmla="*/ 53 w 1843"/>
                <a:gd name="T11" fmla="*/ 0 h 4167"/>
                <a:gd name="T12" fmla="*/ 53 w 1843"/>
                <a:gd name="T13" fmla="*/ 0 h 41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3" h="4167">
                  <a:moveTo>
                    <a:pt x="428" y="0"/>
                  </a:moveTo>
                  <a:lnTo>
                    <a:pt x="1434" y="487"/>
                  </a:lnTo>
                  <a:lnTo>
                    <a:pt x="1843" y="369"/>
                  </a:lnTo>
                  <a:lnTo>
                    <a:pt x="1027" y="4167"/>
                  </a:lnTo>
                  <a:lnTo>
                    <a:pt x="0" y="392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3">
              <a:extLst>
                <a:ext uri="{FF2B5EF4-FFF2-40B4-BE49-F238E27FC236}">
                  <a16:creationId xmlns:a16="http://schemas.microsoft.com/office/drawing/2014/main" id="{B333A426-9B57-0F43-A475-76478DE47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" y="1576"/>
              <a:ext cx="953" cy="1866"/>
            </a:xfrm>
            <a:custGeom>
              <a:avLst/>
              <a:gdLst>
                <a:gd name="T0" fmla="*/ 59 w 1906"/>
                <a:gd name="T1" fmla="*/ 0 h 3731"/>
                <a:gd name="T2" fmla="*/ 163 w 1906"/>
                <a:gd name="T3" fmla="*/ 14 h 3731"/>
                <a:gd name="T4" fmla="*/ 239 w 1906"/>
                <a:gd name="T5" fmla="*/ 44 h 3731"/>
                <a:gd name="T6" fmla="*/ 132 w 1906"/>
                <a:gd name="T7" fmla="*/ 467 h 3731"/>
                <a:gd name="T8" fmla="*/ 0 w 1906"/>
                <a:gd name="T9" fmla="*/ 435 h 3731"/>
                <a:gd name="T10" fmla="*/ 59 w 1906"/>
                <a:gd name="T11" fmla="*/ 0 h 3731"/>
                <a:gd name="T12" fmla="*/ 59 w 1906"/>
                <a:gd name="T13" fmla="*/ 0 h 37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06" h="3731">
                  <a:moveTo>
                    <a:pt x="470" y="0"/>
                  </a:moveTo>
                  <a:lnTo>
                    <a:pt x="1297" y="108"/>
                  </a:lnTo>
                  <a:lnTo>
                    <a:pt x="1906" y="351"/>
                  </a:lnTo>
                  <a:lnTo>
                    <a:pt x="1054" y="3731"/>
                  </a:lnTo>
                  <a:lnTo>
                    <a:pt x="0" y="3476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4">
              <a:extLst>
                <a:ext uri="{FF2B5EF4-FFF2-40B4-BE49-F238E27FC236}">
                  <a16:creationId xmlns:a16="http://schemas.microsoft.com/office/drawing/2014/main" id="{AC5586C9-B19F-7DAE-8423-E148E6C3B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" y="1871"/>
              <a:ext cx="222" cy="654"/>
            </a:xfrm>
            <a:custGeom>
              <a:avLst/>
              <a:gdLst>
                <a:gd name="T0" fmla="*/ 0 w 445"/>
                <a:gd name="T1" fmla="*/ 154 h 1310"/>
                <a:gd name="T2" fmla="*/ 29 w 445"/>
                <a:gd name="T3" fmla="*/ 10 h 1310"/>
                <a:gd name="T4" fmla="*/ 44 w 445"/>
                <a:gd name="T5" fmla="*/ 0 h 1310"/>
                <a:gd name="T6" fmla="*/ 51 w 445"/>
                <a:gd name="T7" fmla="*/ 15 h 1310"/>
                <a:gd name="T8" fmla="*/ 55 w 445"/>
                <a:gd name="T9" fmla="*/ 41 h 1310"/>
                <a:gd name="T10" fmla="*/ 29 w 445"/>
                <a:gd name="T11" fmla="*/ 163 h 1310"/>
                <a:gd name="T12" fmla="*/ 0 w 445"/>
                <a:gd name="T13" fmla="*/ 154 h 1310"/>
                <a:gd name="T14" fmla="*/ 0 w 445"/>
                <a:gd name="T15" fmla="*/ 154 h 13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5" h="1310">
                  <a:moveTo>
                    <a:pt x="0" y="1238"/>
                  </a:moveTo>
                  <a:lnTo>
                    <a:pt x="238" y="80"/>
                  </a:lnTo>
                  <a:lnTo>
                    <a:pt x="354" y="0"/>
                  </a:lnTo>
                  <a:lnTo>
                    <a:pt x="415" y="122"/>
                  </a:lnTo>
                  <a:lnTo>
                    <a:pt x="445" y="331"/>
                  </a:lnTo>
                  <a:lnTo>
                    <a:pt x="232" y="1310"/>
                  </a:lnTo>
                  <a:lnTo>
                    <a:pt x="0" y="1238"/>
                  </a:lnTo>
                  <a:close/>
                </a:path>
              </a:pathLst>
            </a:custGeom>
            <a:solidFill>
              <a:srgbClr val="E5E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5">
              <a:extLst>
                <a:ext uri="{FF2B5EF4-FFF2-40B4-BE49-F238E27FC236}">
                  <a16:creationId xmlns:a16="http://schemas.microsoft.com/office/drawing/2014/main" id="{E0A440BB-BCFC-22F9-8300-68B612A7F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" y="2444"/>
              <a:ext cx="292" cy="660"/>
            </a:xfrm>
            <a:custGeom>
              <a:avLst/>
              <a:gdLst>
                <a:gd name="T0" fmla="*/ 43 w 583"/>
                <a:gd name="T1" fmla="*/ 0 h 1321"/>
                <a:gd name="T2" fmla="*/ 73 w 583"/>
                <a:gd name="T3" fmla="*/ 4 h 1321"/>
                <a:gd name="T4" fmla="*/ 54 w 583"/>
                <a:gd name="T5" fmla="*/ 114 h 1321"/>
                <a:gd name="T6" fmla="*/ 70 w 583"/>
                <a:gd name="T7" fmla="*/ 125 h 1321"/>
                <a:gd name="T8" fmla="*/ 73 w 583"/>
                <a:gd name="T9" fmla="*/ 143 h 1321"/>
                <a:gd name="T10" fmla="*/ 48 w 583"/>
                <a:gd name="T11" fmla="*/ 165 h 1321"/>
                <a:gd name="T12" fmla="*/ 17 w 583"/>
                <a:gd name="T13" fmla="*/ 165 h 1321"/>
                <a:gd name="T14" fmla="*/ 0 w 583"/>
                <a:gd name="T15" fmla="*/ 141 h 1321"/>
                <a:gd name="T16" fmla="*/ 10 w 583"/>
                <a:gd name="T17" fmla="*/ 124 h 1321"/>
                <a:gd name="T18" fmla="*/ 22 w 583"/>
                <a:gd name="T19" fmla="*/ 111 h 1321"/>
                <a:gd name="T20" fmla="*/ 43 w 583"/>
                <a:gd name="T21" fmla="*/ 0 h 1321"/>
                <a:gd name="T22" fmla="*/ 43 w 583"/>
                <a:gd name="T23" fmla="*/ 0 h 13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3" h="1321">
                  <a:moveTo>
                    <a:pt x="340" y="0"/>
                  </a:moveTo>
                  <a:lnTo>
                    <a:pt x="583" y="36"/>
                  </a:lnTo>
                  <a:lnTo>
                    <a:pt x="426" y="913"/>
                  </a:lnTo>
                  <a:lnTo>
                    <a:pt x="553" y="1004"/>
                  </a:lnTo>
                  <a:lnTo>
                    <a:pt x="583" y="1150"/>
                  </a:lnTo>
                  <a:lnTo>
                    <a:pt x="382" y="1321"/>
                  </a:lnTo>
                  <a:lnTo>
                    <a:pt x="133" y="1321"/>
                  </a:lnTo>
                  <a:lnTo>
                    <a:pt x="0" y="1133"/>
                  </a:lnTo>
                  <a:lnTo>
                    <a:pt x="77" y="998"/>
                  </a:lnTo>
                  <a:lnTo>
                    <a:pt x="176" y="888"/>
                  </a:lnTo>
                  <a:lnTo>
                    <a:pt x="340" y="0"/>
                  </a:lnTo>
                  <a:close/>
                </a:path>
              </a:pathLst>
            </a:custGeom>
            <a:solidFill>
              <a:srgbClr val="F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6">
              <a:extLst>
                <a:ext uri="{FF2B5EF4-FFF2-40B4-BE49-F238E27FC236}">
                  <a16:creationId xmlns:a16="http://schemas.microsoft.com/office/drawing/2014/main" id="{E17095AD-00CB-86E4-4235-170D27009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" y="1548"/>
              <a:ext cx="992" cy="1903"/>
            </a:xfrm>
            <a:custGeom>
              <a:avLst/>
              <a:gdLst>
                <a:gd name="T0" fmla="*/ 59 w 1984"/>
                <a:gd name="T1" fmla="*/ 16 h 3805"/>
                <a:gd name="T2" fmla="*/ 0 w 1984"/>
                <a:gd name="T3" fmla="*/ 446 h 3805"/>
                <a:gd name="T4" fmla="*/ 139 w 1984"/>
                <a:gd name="T5" fmla="*/ 476 h 3805"/>
                <a:gd name="T6" fmla="*/ 248 w 1984"/>
                <a:gd name="T7" fmla="*/ 47 h 3805"/>
                <a:gd name="T8" fmla="*/ 149 w 1984"/>
                <a:gd name="T9" fmla="*/ 13 h 3805"/>
                <a:gd name="T10" fmla="*/ 68 w 1984"/>
                <a:gd name="T11" fmla="*/ 0 h 3805"/>
                <a:gd name="T12" fmla="*/ 75 w 1984"/>
                <a:gd name="T13" fmla="*/ 13 h 3805"/>
                <a:gd name="T14" fmla="*/ 236 w 1984"/>
                <a:gd name="T15" fmla="*/ 58 h 3805"/>
                <a:gd name="T16" fmla="*/ 128 w 1984"/>
                <a:gd name="T17" fmla="*/ 462 h 3805"/>
                <a:gd name="T18" fmla="*/ 17 w 1984"/>
                <a:gd name="T19" fmla="*/ 440 h 3805"/>
                <a:gd name="T20" fmla="*/ 66 w 1984"/>
                <a:gd name="T21" fmla="*/ 5 h 3805"/>
                <a:gd name="T22" fmla="*/ 59 w 1984"/>
                <a:gd name="T23" fmla="*/ 16 h 3805"/>
                <a:gd name="T24" fmla="*/ 59 w 1984"/>
                <a:gd name="T25" fmla="*/ 16 h 38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984" h="3805">
                  <a:moveTo>
                    <a:pt x="472" y="127"/>
                  </a:moveTo>
                  <a:lnTo>
                    <a:pt x="0" y="3562"/>
                  </a:lnTo>
                  <a:lnTo>
                    <a:pt x="1105" y="3805"/>
                  </a:lnTo>
                  <a:lnTo>
                    <a:pt x="1984" y="376"/>
                  </a:lnTo>
                  <a:lnTo>
                    <a:pt x="1192" y="104"/>
                  </a:lnTo>
                  <a:lnTo>
                    <a:pt x="538" y="0"/>
                  </a:lnTo>
                  <a:lnTo>
                    <a:pt x="593" y="102"/>
                  </a:lnTo>
                  <a:lnTo>
                    <a:pt x="1883" y="458"/>
                  </a:lnTo>
                  <a:lnTo>
                    <a:pt x="1023" y="3693"/>
                  </a:lnTo>
                  <a:lnTo>
                    <a:pt x="131" y="3516"/>
                  </a:lnTo>
                  <a:lnTo>
                    <a:pt x="521" y="36"/>
                  </a:lnTo>
                  <a:lnTo>
                    <a:pt x="472" y="1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Freeform 17">
              <a:extLst>
                <a:ext uri="{FF2B5EF4-FFF2-40B4-BE49-F238E27FC236}">
                  <a16:creationId xmlns:a16="http://schemas.microsoft.com/office/drawing/2014/main" id="{2438099C-CE54-3E98-CEDE-E034CA927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" y="1944"/>
              <a:ext cx="415" cy="1196"/>
            </a:xfrm>
            <a:custGeom>
              <a:avLst/>
              <a:gdLst>
                <a:gd name="T0" fmla="*/ 21 w 832"/>
                <a:gd name="T1" fmla="*/ 238 h 2394"/>
                <a:gd name="T2" fmla="*/ 18 w 832"/>
                <a:gd name="T3" fmla="*/ 240 h 2394"/>
                <a:gd name="T4" fmla="*/ 13 w 832"/>
                <a:gd name="T5" fmla="*/ 243 h 2394"/>
                <a:gd name="T6" fmla="*/ 5 w 832"/>
                <a:gd name="T7" fmla="*/ 251 h 2394"/>
                <a:gd name="T8" fmla="*/ 0 w 832"/>
                <a:gd name="T9" fmla="*/ 263 h 2394"/>
                <a:gd name="T10" fmla="*/ 2 w 832"/>
                <a:gd name="T11" fmla="*/ 274 h 2394"/>
                <a:gd name="T12" fmla="*/ 5 w 832"/>
                <a:gd name="T13" fmla="*/ 281 h 2394"/>
                <a:gd name="T14" fmla="*/ 10 w 832"/>
                <a:gd name="T15" fmla="*/ 286 h 2394"/>
                <a:gd name="T16" fmla="*/ 15 w 832"/>
                <a:gd name="T17" fmla="*/ 291 h 2394"/>
                <a:gd name="T18" fmla="*/ 18 w 832"/>
                <a:gd name="T19" fmla="*/ 293 h 2394"/>
                <a:gd name="T20" fmla="*/ 21 w 832"/>
                <a:gd name="T21" fmla="*/ 295 h 2394"/>
                <a:gd name="T22" fmla="*/ 24 w 832"/>
                <a:gd name="T23" fmla="*/ 296 h 2394"/>
                <a:gd name="T24" fmla="*/ 31 w 832"/>
                <a:gd name="T25" fmla="*/ 298 h 2394"/>
                <a:gd name="T26" fmla="*/ 45 w 832"/>
                <a:gd name="T27" fmla="*/ 298 h 2394"/>
                <a:gd name="T28" fmla="*/ 52 w 832"/>
                <a:gd name="T29" fmla="*/ 296 h 2394"/>
                <a:gd name="T30" fmla="*/ 57 w 832"/>
                <a:gd name="T31" fmla="*/ 293 h 2394"/>
                <a:gd name="T32" fmla="*/ 60 w 832"/>
                <a:gd name="T33" fmla="*/ 292 h 2394"/>
                <a:gd name="T34" fmla="*/ 63 w 832"/>
                <a:gd name="T35" fmla="*/ 290 h 2394"/>
                <a:gd name="T36" fmla="*/ 69 w 832"/>
                <a:gd name="T37" fmla="*/ 284 h 2394"/>
                <a:gd name="T38" fmla="*/ 77 w 832"/>
                <a:gd name="T39" fmla="*/ 275 h 2394"/>
                <a:gd name="T40" fmla="*/ 80 w 832"/>
                <a:gd name="T41" fmla="*/ 258 h 2394"/>
                <a:gd name="T42" fmla="*/ 77 w 832"/>
                <a:gd name="T43" fmla="*/ 251 h 2394"/>
                <a:gd name="T44" fmla="*/ 73 w 832"/>
                <a:gd name="T45" fmla="*/ 246 h 2394"/>
                <a:gd name="T46" fmla="*/ 68 w 832"/>
                <a:gd name="T47" fmla="*/ 242 h 2394"/>
                <a:gd name="T48" fmla="*/ 66 w 832"/>
                <a:gd name="T49" fmla="*/ 240 h 2394"/>
                <a:gd name="T50" fmla="*/ 62 w 832"/>
                <a:gd name="T51" fmla="*/ 239 h 2394"/>
                <a:gd name="T52" fmla="*/ 103 w 832"/>
                <a:gd name="T53" fmla="*/ 0 h 2394"/>
                <a:gd name="T54" fmla="*/ 52 w 832"/>
                <a:gd name="T55" fmla="*/ 244 h 2394"/>
                <a:gd name="T56" fmla="*/ 57 w 832"/>
                <a:gd name="T57" fmla="*/ 246 h 2394"/>
                <a:gd name="T58" fmla="*/ 60 w 832"/>
                <a:gd name="T59" fmla="*/ 248 h 2394"/>
                <a:gd name="T60" fmla="*/ 70 w 832"/>
                <a:gd name="T61" fmla="*/ 263 h 2394"/>
                <a:gd name="T62" fmla="*/ 68 w 832"/>
                <a:gd name="T63" fmla="*/ 271 h 2394"/>
                <a:gd name="T64" fmla="*/ 64 w 832"/>
                <a:gd name="T65" fmla="*/ 275 h 2394"/>
                <a:gd name="T66" fmla="*/ 60 w 832"/>
                <a:gd name="T67" fmla="*/ 278 h 2394"/>
                <a:gd name="T68" fmla="*/ 57 w 832"/>
                <a:gd name="T69" fmla="*/ 280 h 2394"/>
                <a:gd name="T70" fmla="*/ 52 w 832"/>
                <a:gd name="T71" fmla="*/ 282 h 2394"/>
                <a:gd name="T72" fmla="*/ 45 w 832"/>
                <a:gd name="T73" fmla="*/ 283 h 2394"/>
                <a:gd name="T74" fmla="*/ 33 w 832"/>
                <a:gd name="T75" fmla="*/ 282 h 2394"/>
                <a:gd name="T76" fmla="*/ 26 w 832"/>
                <a:gd name="T77" fmla="*/ 280 h 2394"/>
                <a:gd name="T78" fmla="*/ 23 w 832"/>
                <a:gd name="T79" fmla="*/ 278 h 2394"/>
                <a:gd name="T80" fmla="*/ 21 w 832"/>
                <a:gd name="T81" fmla="*/ 276 h 2394"/>
                <a:gd name="T82" fmla="*/ 14 w 832"/>
                <a:gd name="T83" fmla="*/ 268 h 2394"/>
                <a:gd name="T84" fmla="*/ 13 w 832"/>
                <a:gd name="T85" fmla="*/ 258 h 2394"/>
                <a:gd name="T86" fmla="*/ 16 w 832"/>
                <a:gd name="T87" fmla="*/ 252 h 2394"/>
                <a:gd name="T88" fmla="*/ 20 w 832"/>
                <a:gd name="T89" fmla="*/ 248 h 2394"/>
                <a:gd name="T90" fmla="*/ 26 w 832"/>
                <a:gd name="T91" fmla="*/ 244 h 2394"/>
                <a:gd name="T92" fmla="*/ 29 w 832"/>
                <a:gd name="T93" fmla="*/ 242 h 2394"/>
                <a:gd name="T94" fmla="*/ 22 w 832"/>
                <a:gd name="T95" fmla="*/ 238 h 23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32" h="2394">
                  <a:moveTo>
                    <a:pt x="177" y="1907"/>
                  </a:moveTo>
                  <a:lnTo>
                    <a:pt x="168" y="1911"/>
                  </a:lnTo>
                  <a:lnTo>
                    <a:pt x="158" y="1916"/>
                  </a:lnTo>
                  <a:lnTo>
                    <a:pt x="145" y="1924"/>
                  </a:lnTo>
                  <a:lnTo>
                    <a:pt x="128" y="1934"/>
                  </a:lnTo>
                  <a:lnTo>
                    <a:pt x="111" y="1945"/>
                  </a:lnTo>
                  <a:lnTo>
                    <a:pt x="75" y="1975"/>
                  </a:lnTo>
                  <a:lnTo>
                    <a:pt x="40" y="2012"/>
                  </a:lnTo>
                  <a:lnTo>
                    <a:pt x="14" y="2055"/>
                  </a:lnTo>
                  <a:lnTo>
                    <a:pt x="0" y="2107"/>
                  </a:lnTo>
                  <a:lnTo>
                    <a:pt x="8" y="2164"/>
                  </a:lnTo>
                  <a:lnTo>
                    <a:pt x="20" y="2194"/>
                  </a:lnTo>
                  <a:lnTo>
                    <a:pt x="33" y="2223"/>
                  </a:lnTo>
                  <a:lnTo>
                    <a:pt x="46" y="2249"/>
                  </a:lnTo>
                  <a:lnTo>
                    <a:pt x="63" y="2274"/>
                  </a:lnTo>
                  <a:lnTo>
                    <a:pt x="82" y="2295"/>
                  </a:lnTo>
                  <a:lnTo>
                    <a:pt x="103" y="2316"/>
                  </a:lnTo>
                  <a:lnTo>
                    <a:pt x="126" y="2335"/>
                  </a:lnTo>
                  <a:lnTo>
                    <a:pt x="137" y="2342"/>
                  </a:lnTo>
                  <a:lnTo>
                    <a:pt x="149" y="2350"/>
                  </a:lnTo>
                  <a:lnTo>
                    <a:pt x="160" y="2357"/>
                  </a:lnTo>
                  <a:lnTo>
                    <a:pt x="174" y="2363"/>
                  </a:lnTo>
                  <a:lnTo>
                    <a:pt x="187" y="2371"/>
                  </a:lnTo>
                  <a:lnTo>
                    <a:pt x="198" y="2375"/>
                  </a:lnTo>
                  <a:lnTo>
                    <a:pt x="225" y="2384"/>
                  </a:lnTo>
                  <a:lnTo>
                    <a:pt x="253" y="2390"/>
                  </a:lnTo>
                  <a:lnTo>
                    <a:pt x="307" y="2394"/>
                  </a:lnTo>
                  <a:lnTo>
                    <a:pt x="364" y="2388"/>
                  </a:lnTo>
                  <a:lnTo>
                    <a:pt x="390" y="2380"/>
                  </a:lnTo>
                  <a:lnTo>
                    <a:pt x="417" y="2371"/>
                  </a:lnTo>
                  <a:lnTo>
                    <a:pt x="444" y="2359"/>
                  </a:lnTo>
                  <a:lnTo>
                    <a:pt x="457" y="2352"/>
                  </a:lnTo>
                  <a:lnTo>
                    <a:pt x="470" y="2344"/>
                  </a:lnTo>
                  <a:lnTo>
                    <a:pt x="482" y="2338"/>
                  </a:lnTo>
                  <a:lnTo>
                    <a:pt x="493" y="2331"/>
                  </a:lnTo>
                  <a:lnTo>
                    <a:pt x="506" y="2321"/>
                  </a:lnTo>
                  <a:lnTo>
                    <a:pt x="518" y="2314"/>
                  </a:lnTo>
                  <a:lnTo>
                    <a:pt x="560" y="2280"/>
                  </a:lnTo>
                  <a:lnTo>
                    <a:pt x="596" y="2243"/>
                  </a:lnTo>
                  <a:lnTo>
                    <a:pt x="622" y="2207"/>
                  </a:lnTo>
                  <a:lnTo>
                    <a:pt x="645" y="2146"/>
                  </a:lnTo>
                  <a:lnTo>
                    <a:pt x="643" y="2067"/>
                  </a:lnTo>
                  <a:lnTo>
                    <a:pt x="630" y="2034"/>
                  </a:lnTo>
                  <a:lnTo>
                    <a:pt x="620" y="2015"/>
                  </a:lnTo>
                  <a:lnTo>
                    <a:pt x="605" y="1994"/>
                  </a:lnTo>
                  <a:lnTo>
                    <a:pt x="586" y="1974"/>
                  </a:lnTo>
                  <a:lnTo>
                    <a:pt x="567" y="1956"/>
                  </a:lnTo>
                  <a:lnTo>
                    <a:pt x="548" y="1941"/>
                  </a:lnTo>
                  <a:lnTo>
                    <a:pt x="539" y="1934"/>
                  </a:lnTo>
                  <a:lnTo>
                    <a:pt x="531" y="1928"/>
                  </a:lnTo>
                  <a:lnTo>
                    <a:pt x="514" y="1918"/>
                  </a:lnTo>
                  <a:lnTo>
                    <a:pt x="503" y="1913"/>
                  </a:lnTo>
                  <a:lnTo>
                    <a:pt x="491" y="1907"/>
                  </a:lnTo>
                  <a:lnTo>
                    <a:pt x="832" y="0"/>
                  </a:lnTo>
                  <a:lnTo>
                    <a:pt x="761" y="54"/>
                  </a:lnTo>
                  <a:lnTo>
                    <a:pt x="417" y="1955"/>
                  </a:lnTo>
                  <a:lnTo>
                    <a:pt x="438" y="1960"/>
                  </a:lnTo>
                  <a:lnTo>
                    <a:pt x="461" y="1970"/>
                  </a:lnTo>
                  <a:lnTo>
                    <a:pt x="474" y="1977"/>
                  </a:lnTo>
                  <a:lnTo>
                    <a:pt x="487" y="1985"/>
                  </a:lnTo>
                  <a:lnTo>
                    <a:pt x="539" y="2031"/>
                  </a:lnTo>
                  <a:lnTo>
                    <a:pt x="567" y="2105"/>
                  </a:lnTo>
                  <a:lnTo>
                    <a:pt x="562" y="2148"/>
                  </a:lnTo>
                  <a:lnTo>
                    <a:pt x="552" y="2169"/>
                  </a:lnTo>
                  <a:lnTo>
                    <a:pt x="537" y="2188"/>
                  </a:lnTo>
                  <a:lnTo>
                    <a:pt x="520" y="2205"/>
                  </a:lnTo>
                  <a:lnTo>
                    <a:pt x="499" y="2223"/>
                  </a:lnTo>
                  <a:lnTo>
                    <a:pt x="487" y="2230"/>
                  </a:lnTo>
                  <a:lnTo>
                    <a:pt x="474" y="2236"/>
                  </a:lnTo>
                  <a:lnTo>
                    <a:pt x="463" y="2242"/>
                  </a:lnTo>
                  <a:lnTo>
                    <a:pt x="449" y="2249"/>
                  </a:lnTo>
                  <a:lnTo>
                    <a:pt x="421" y="2259"/>
                  </a:lnTo>
                  <a:lnTo>
                    <a:pt x="392" y="2264"/>
                  </a:lnTo>
                  <a:lnTo>
                    <a:pt x="362" y="2270"/>
                  </a:lnTo>
                  <a:lnTo>
                    <a:pt x="331" y="2272"/>
                  </a:lnTo>
                  <a:lnTo>
                    <a:pt x="271" y="2264"/>
                  </a:lnTo>
                  <a:lnTo>
                    <a:pt x="242" y="2257"/>
                  </a:lnTo>
                  <a:lnTo>
                    <a:pt x="215" y="2243"/>
                  </a:lnTo>
                  <a:lnTo>
                    <a:pt x="202" y="2236"/>
                  </a:lnTo>
                  <a:lnTo>
                    <a:pt x="191" y="2228"/>
                  </a:lnTo>
                  <a:lnTo>
                    <a:pt x="179" y="2221"/>
                  </a:lnTo>
                  <a:lnTo>
                    <a:pt x="170" y="2213"/>
                  </a:lnTo>
                  <a:lnTo>
                    <a:pt x="137" y="2183"/>
                  </a:lnTo>
                  <a:lnTo>
                    <a:pt x="116" y="2152"/>
                  </a:lnTo>
                  <a:lnTo>
                    <a:pt x="107" y="2122"/>
                  </a:lnTo>
                  <a:lnTo>
                    <a:pt x="111" y="2069"/>
                  </a:lnTo>
                  <a:lnTo>
                    <a:pt x="120" y="2044"/>
                  </a:lnTo>
                  <a:lnTo>
                    <a:pt x="134" y="2023"/>
                  </a:lnTo>
                  <a:lnTo>
                    <a:pt x="149" y="2006"/>
                  </a:lnTo>
                  <a:lnTo>
                    <a:pt x="166" y="1989"/>
                  </a:lnTo>
                  <a:lnTo>
                    <a:pt x="200" y="1962"/>
                  </a:lnTo>
                  <a:lnTo>
                    <a:pt x="213" y="1953"/>
                  </a:lnTo>
                  <a:lnTo>
                    <a:pt x="227" y="1945"/>
                  </a:lnTo>
                  <a:lnTo>
                    <a:pt x="238" y="1937"/>
                  </a:lnTo>
                  <a:lnTo>
                    <a:pt x="177" y="19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0" name="Freeform 18">
              <a:extLst>
                <a:ext uri="{FF2B5EF4-FFF2-40B4-BE49-F238E27FC236}">
                  <a16:creationId xmlns:a16="http://schemas.microsoft.com/office/drawing/2014/main" id="{586DCD2A-F937-2621-3702-37CA1854A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1861"/>
              <a:ext cx="328" cy="1055"/>
            </a:xfrm>
            <a:custGeom>
              <a:avLst/>
              <a:gdLst>
                <a:gd name="T0" fmla="*/ 8 w 656"/>
                <a:gd name="T1" fmla="*/ 264 h 2110"/>
                <a:gd name="T2" fmla="*/ 52 w 656"/>
                <a:gd name="T3" fmla="*/ 20 h 2110"/>
                <a:gd name="T4" fmla="*/ 53 w 656"/>
                <a:gd name="T5" fmla="*/ 18 h 2110"/>
                <a:gd name="T6" fmla="*/ 55 w 656"/>
                <a:gd name="T7" fmla="*/ 16 h 2110"/>
                <a:gd name="T8" fmla="*/ 57 w 656"/>
                <a:gd name="T9" fmla="*/ 14 h 2110"/>
                <a:gd name="T10" fmla="*/ 58 w 656"/>
                <a:gd name="T11" fmla="*/ 13 h 2110"/>
                <a:gd name="T12" fmla="*/ 60 w 656"/>
                <a:gd name="T13" fmla="*/ 12 h 2110"/>
                <a:gd name="T14" fmla="*/ 61 w 656"/>
                <a:gd name="T15" fmla="*/ 12 h 2110"/>
                <a:gd name="T16" fmla="*/ 63 w 656"/>
                <a:gd name="T17" fmla="*/ 11 h 2110"/>
                <a:gd name="T18" fmla="*/ 65 w 656"/>
                <a:gd name="T19" fmla="*/ 11 h 2110"/>
                <a:gd name="T20" fmla="*/ 68 w 656"/>
                <a:gd name="T21" fmla="*/ 13 h 2110"/>
                <a:gd name="T22" fmla="*/ 71 w 656"/>
                <a:gd name="T23" fmla="*/ 18 h 2110"/>
                <a:gd name="T24" fmla="*/ 73 w 656"/>
                <a:gd name="T25" fmla="*/ 24 h 2110"/>
                <a:gd name="T26" fmla="*/ 74 w 656"/>
                <a:gd name="T27" fmla="*/ 31 h 2110"/>
                <a:gd name="T28" fmla="*/ 82 w 656"/>
                <a:gd name="T29" fmla="*/ 23 h 2110"/>
                <a:gd name="T30" fmla="*/ 82 w 656"/>
                <a:gd name="T31" fmla="*/ 18 h 2110"/>
                <a:gd name="T32" fmla="*/ 82 w 656"/>
                <a:gd name="T33" fmla="*/ 13 h 2110"/>
                <a:gd name="T34" fmla="*/ 81 w 656"/>
                <a:gd name="T35" fmla="*/ 10 h 2110"/>
                <a:gd name="T36" fmla="*/ 80 w 656"/>
                <a:gd name="T37" fmla="*/ 8 h 2110"/>
                <a:gd name="T38" fmla="*/ 78 w 656"/>
                <a:gd name="T39" fmla="*/ 5 h 2110"/>
                <a:gd name="T40" fmla="*/ 76 w 656"/>
                <a:gd name="T41" fmla="*/ 3 h 2110"/>
                <a:gd name="T42" fmla="*/ 75 w 656"/>
                <a:gd name="T43" fmla="*/ 3 h 2110"/>
                <a:gd name="T44" fmla="*/ 73 w 656"/>
                <a:gd name="T45" fmla="*/ 2 h 2110"/>
                <a:gd name="T46" fmla="*/ 71 w 656"/>
                <a:gd name="T47" fmla="*/ 1 h 2110"/>
                <a:gd name="T48" fmla="*/ 68 w 656"/>
                <a:gd name="T49" fmla="*/ 0 h 2110"/>
                <a:gd name="T50" fmla="*/ 64 w 656"/>
                <a:gd name="T51" fmla="*/ 0 h 2110"/>
                <a:gd name="T52" fmla="*/ 57 w 656"/>
                <a:gd name="T53" fmla="*/ 1 h 2110"/>
                <a:gd name="T54" fmla="*/ 53 w 656"/>
                <a:gd name="T55" fmla="*/ 3 h 2110"/>
                <a:gd name="T56" fmla="*/ 50 w 656"/>
                <a:gd name="T57" fmla="*/ 6 h 2110"/>
                <a:gd name="T58" fmla="*/ 47 w 656"/>
                <a:gd name="T59" fmla="*/ 10 h 2110"/>
                <a:gd name="T60" fmla="*/ 45 w 656"/>
                <a:gd name="T61" fmla="*/ 15 h 2110"/>
                <a:gd name="T62" fmla="*/ 43 w 656"/>
                <a:gd name="T63" fmla="*/ 26 h 2110"/>
                <a:gd name="T64" fmla="*/ 0 w 656"/>
                <a:gd name="T65" fmla="*/ 260 h 2110"/>
                <a:gd name="T66" fmla="*/ 8 w 656"/>
                <a:gd name="T67" fmla="*/ 264 h 2110"/>
                <a:gd name="T68" fmla="*/ 8 w 656"/>
                <a:gd name="T69" fmla="*/ 264 h 21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56" h="2110">
                  <a:moveTo>
                    <a:pt x="57" y="2110"/>
                  </a:moveTo>
                  <a:lnTo>
                    <a:pt x="409" y="156"/>
                  </a:lnTo>
                  <a:lnTo>
                    <a:pt x="423" y="139"/>
                  </a:lnTo>
                  <a:lnTo>
                    <a:pt x="436" y="124"/>
                  </a:lnTo>
                  <a:lnTo>
                    <a:pt x="455" y="108"/>
                  </a:lnTo>
                  <a:lnTo>
                    <a:pt x="464" y="101"/>
                  </a:lnTo>
                  <a:lnTo>
                    <a:pt x="476" y="95"/>
                  </a:lnTo>
                  <a:lnTo>
                    <a:pt x="485" y="89"/>
                  </a:lnTo>
                  <a:lnTo>
                    <a:pt x="497" y="88"/>
                  </a:lnTo>
                  <a:lnTo>
                    <a:pt x="518" y="88"/>
                  </a:lnTo>
                  <a:lnTo>
                    <a:pt x="537" y="99"/>
                  </a:lnTo>
                  <a:lnTo>
                    <a:pt x="567" y="143"/>
                  </a:lnTo>
                  <a:lnTo>
                    <a:pt x="582" y="190"/>
                  </a:lnTo>
                  <a:lnTo>
                    <a:pt x="588" y="243"/>
                  </a:lnTo>
                  <a:lnTo>
                    <a:pt x="651" y="181"/>
                  </a:lnTo>
                  <a:lnTo>
                    <a:pt x="656" y="141"/>
                  </a:lnTo>
                  <a:lnTo>
                    <a:pt x="653" y="101"/>
                  </a:lnTo>
                  <a:lnTo>
                    <a:pt x="647" y="80"/>
                  </a:lnTo>
                  <a:lnTo>
                    <a:pt x="636" y="59"/>
                  </a:lnTo>
                  <a:lnTo>
                    <a:pt x="620" y="38"/>
                  </a:lnTo>
                  <a:lnTo>
                    <a:pt x="603" y="23"/>
                  </a:lnTo>
                  <a:lnTo>
                    <a:pt x="594" y="17"/>
                  </a:lnTo>
                  <a:lnTo>
                    <a:pt x="584" y="13"/>
                  </a:lnTo>
                  <a:lnTo>
                    <a:pt x="561" y="4"/>
                  </a:lnTo>
                  <a:lnTo>
                    <a:pt x="539" y="0"/>
                  </a:lnTo>
                  <a:lnTo>
                    <a:pt x="512" y="0"/>
                  </a:lnTo>
                  <a:lnTo>
                    <a:pt x="449" y="8"/>
                  </a:lnTo>
                  <a:lnTo>
                    <a:pt x="419" y="21"/>
                  </a:lnTo>
                  <a:lnTo>
                    <a:pt x="394" y="46"/>
                  </a:lnTo>
                  <a:lnTo>
                    <a:pt x="373" y="78"/>
                  </a:lnTo>
                  <a:lnTo>
                    <a:pt x="360" y="114"/>
                  </a:lnTo>
                  <a:lnTo>
                    <a:pt x="337" y="205"/>
                  </a:lnTo>
                  <a:lnTo>
                    <a:pt x="0" y="2078"/>
                  </a:lnTo>
                  <a:lnTo>
                    <a:pt x="57" y="21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1" name="Freeform 19">
              <a:extLst>
                <a:ext uri="{FF2B5EF4-FFF2-40B4-BE49-F238E27FC236}">
                  <a16:creationId xmlns:a16="http://schemas.microsoft.com/office/drawing/2014/main" id="{79759D3F-40F7-C5E5-42E4-5F30BEA5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1926"/>
              <a:ext cx="43" cy="43"/>
            </a:xfrm>
            <a:custGeom>
              <a:avLst/>
              <a:gdLst>
                <a:gd name="T0" fmla="*/ 2 w 86"/>
                <a:gd name="T1" fmla="*/ 0 h 88"/>
                <a:gd name="T2" fmla="*/ 11 w 86"/>
                <a:gd name="T3" fmla="*/ 2 h 88"/>
                <a:gd name="T4" fmla="*/ 10 w 86"/>
                <a:gd name="T5" fmla="*/ 10 h 88"/>
                <a:gd name="T6" fmla="*/ 0 w 86"/>
                <a:gd name="T7" fmla="*/ 10 h 88"/>
                <a:gd name="T8" fmla="*/ 2 w 86"/>
                <a:gd name="T9" fmla="*/ 0 h 88"/>
                <a:gd name="T10" fmla="*/ 2 w 86"/>
                <a:gd name="T11" fmla="*/ 0 h 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6" h="88">
                  <a:moveTo>
                    <a:pt x="14" y="0"/>
                  </a:moveTo>
                  <a:lnTo>
                    <a:pt x="86" y="19"/>
                  </a:lnTo>
                  <a:lnTo>
                    <a:pt x="80" y="84"/>
                  </a:lnTo>
                  <a:lnTo>
                    <a:pt x="0" y="8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2" name="Freeform 20">
              <a:extLst>
                <a:ext uri="{FF2B5EF4-FFF2-40B4-BE49-F238E27FC236}">
                  <a16:creationId xmlns:a16="http://schemas.microsoft.com/office/drawing/2014/main" id="{3AB1E877-F681-0491-A158-23A2D1683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" y="1970"/>
              <a:ext cx="77" cy="39"/>
            </a:xfrm>
            <a:custGeom>
              <a:avLst/>
              <a:gdLst>
                <a:gd name="T0" fmla="*/ 3 w 152"/>
                <a:gd name="T1" fmla="*/ 0 h 78"/>
                <a:gd name="T2" fmla="*/ 20 w 152"/>
                <a:gd name="T3" fmla="*/ 3 h 78"/>
                <a:gd name="T4" fmla="*/ 19 w 152"/>
                <a:gd name="T5" fmla="*/ 10 h 78"/>
                <a:gd name="T6" fmla="*/ 0 w 152"/>
                <a:gd name="T7" fmla="*/ 8 h 78"/>
                <a:gd name="T8" fmla="*/ 3 w 152"/>
                <a:gd name="T9" fmla="*/ 0 h 78"/>
                <a:gd name="T10" fmla="*/ 3 w 152"/>
                <a:gd name="T11" fmla="*/ 0 h 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78">
                  <a:moveTo>
                    <a:pt x="19" y="0"/>
                  </a:moveTo>
                  <a:lnTo>
                    <a:pt x="152" y="21"/>
                  </a:lnTo>
                  <a:lnTo>
                    <a:pt x="144" y="78"/>
                  </a:lnTo>
                  <a:lnTo>
                    <a:pt x="0" y="6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3" name="Freeform 21">
              <a:extLst>
                <a:ext uri="{FF2B5EF4-FFF2-40B4-BE49-F238E27FC236}">
                  <a16:creationId xmlns:a16="http://schemas.microsoft.com/office/drawing/2014/main" id="{B7789620-ADBB-C220-6344-94D5E1367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159"/>
              <a:ext cx="79" cy="52"/>
            </a:xfrm>
            <a:custGeom>
              <a:avLst/>
              <a:gdLst>
                <a:gd name="T0" fmla="*/ 1 w 158"/>
                <a:gd name="T1" fmla="*/ 0 h 105"/>
                <a:gd name="T2" fmla="*/ 20 w 158"/>
                <a:gd name="T3" fmla="*/ 3 h 105"/>
                <a:gd name="T4" fmla="*/ 17 w 158"/>
                <a:gd name="T5" fmla="*/ 13 h 105"/>
                <a:gd name="T6" fmla="*/ 0 w 158"/>
                <a:gd name="T7" fmla="*/ 8 h 105"/>
                <a:gd name="T8" fmla="*/ 1 w 158"/>
                <a:gd name="T9" fmla="*/ 0 h 105"/>
                <a:gd name="T10" fmla="*/ 1 w 158"/>
                <a:gd name="T11" fmla="*/ 0 h 1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8" h="105">
                  <a:moveTo>
                    <a:pt x="7" y="0"/>
                  </a:moveTo>
                  <a:lnTo>
                    <a:pt x="158" y="29"/>
                  </a:lnTo>
                  <a:lnTo>
                    <a:pt x="129" y="105"/>
                  </a:lnTo>
                  <a:lnTo>
                    <a:pt x="0" y="6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4" name="Freeform 22">
              <a:extLst>
                <a:ext uri="{FF2B5EF4-FFF2-40B4-BE49-F238E27FC236}">
                  <a16:creationId xmlns:a16="http://schemas.microsoft.com/office/drawing/2014/main" id="{F88FBDD5-9CDD-E149-F5F0-53B47A85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" y="2341"/>
              <a:ext cx="56" cy="41"/>
            </a:xfrm>
            <a:custGeom>
              <a:avLst/>
              <a:gdLst>
                <a:gd name="T0" fmla="*/ 2 w 112"/>
                <a:gd name="T1" fmla="*/ 0 h 82"/>
                <a:gd name="T2" fmla="*/ 14 w 112"/>
                <a:gd name="T3" fmla="*/ 3 h 82"/>
                <a:gd name="T4" fmla="*/ 13 w 112"/>
                <a:gd name="T5" fmla="*/ 11 h 82"/>
                <a:gd name="T6" fmla="*/ 0 w 112"/>
                <a:gd name="T7" fmla="*/ 6 h 82"/>
                <a:gd name="T8" fmla="*/ 2 w 112"/>
                <a:gd name="T9" fmla="*/ 0 h 82"/>
                <a:gd name="T10" fmla="*/ 2 w 112"/>
                <a:gd name="T11" fmla="*/ 0 h 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2" h="82">
                  <a:moveTo>
                    <a:pt x="10" y="0"/>
                  </a:moveTo>
                  <a:lnTo>
                    <a:pt x="112" y="19"/>
                  </a:lnTo>
                  <a:lnTo>
                    <a:pt x="103" y="82"/>
                  </a:lnTo>
                  <a:lnTo>
                    <a:pt x="0" y="4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Freeform 23">
              <a:extLst>
                <a:ext uri="{FF2B5EF4-FFF2-40B4-BE49-F238E27FC236}">
                  <a16:creationId xmlns:a16="http://schemas.microsoft.com/office/drawing/2014/main" id="{FB151FD7-D236-02A9-004F-32F472CB4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" y="2517"/>
              <a:ext cx="74" cy="47"/>
            </a:xfrm>
            <a:custGeom>
              <a:avLst/>
              <a:gdLst>
                <a:gd name="T0" fmla="*/ 0 w 148"/>
                <a:gd name="T1" fmla="*/ 0 h 95"/>
                <a:gd name="T2" fmla="*/ 19 w 148"/>
                <a:gd name="T3" fmla="*/ 2 h 95"/>
                <a:gd name="T4" fmla="*/ 16 w 148"/>
                <a:gd name="T5" fmla="*/ 11 h 95"/>
                <a:gd name="T6" fmla="*/ 0 w 148"/>
                <a:gd name="T7" fmla="*/ 6 h 95"/>
                <a:gd name="T8" fmla="*/ 0 w 148"/>
                <a:gd name="T9" fmla="*/ 0 h 95"/>
                <a:gd name="T10" fmla="*/ 0 w 148"/>
                <a:gd name="T11" fmla="*/ 0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8" h="95">
                  <a:moveTo>
                    <a:pt x="0" y="0"/>
                  </a:moveTo>
                  <a:lnTo>
                    <a:pt x="148" y="22"/>
                  </a:lnTo>
                  <a:lnTo>
                    <a:pt x="125" y="95"/>
                  </a:lnTo>
                  <a:lnTo>
                    <a:pt x="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Freeform 24">
              <a:extLst>
                <a:ext uri="{FF2B5EF4-FFF2-40B4-BE49-F238E27FC236}">
                  <a16:creationId xmlns:a16="http://schemas.microsoft.com/office/drawing/2014/main" id="{9BA3112C-DF21-350C-8748-7DE47CD4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" y="2673"/>
              <a:ext cx="60" cy="32"/>
            </a:xfrm>
            <a:custGeom>
              <a:avLst/>
              <a:gdLst>
                <a:gd name="T0" fmla="*/ 2 w 120"/>
                <a:gd name="T1" fmla="*/ 0 h 65"/>
                <a:gd name="T2" fmla="*/ 15 w 120"/>
                <a:gd name="T3" fmla="*/ 2 h 65"/>
                <a:gd name="T4" fmla="*/ 13 w 120"/>
                <a:gd name="T5" fmla="*/ 8 h 65"/>
                <a:gd name="T6" fmla="*/ 0 w 120"/>
                <a:gd name="T7" fmla="*/ 5 h 65"/>
                <a:gd name="T8" fmla="*/ 2 w 120"/>
                <a:gd name="T9" fmla="*/ 0 h 65"/>
                <a:gd name="T10" fmla="*/ 2 w 120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0" h="65">
                  <a:moveTo>
                    <a:pt x="14" y="0"/>
                  </a:moveTo>
                  <a:lnTo>
                    <a:pt x="120" y="17"/>
                  </a:lnTo>
                  <a:lnTo>
                    <a:pt x="101" y="65"/>
                  </a:lnTo>
                  <a:lnTo>
                    <a:pt x="0" y="46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7" name="Freeform 25">
              <a:extLst>
                <a:ext uri="{FF2B5EF4-FFF2-40B4-BE49-F238E27FC236}">
                  <a16:creationId xmlns:a16="http://schemas.microsoft.com/office/drawing/2014/main" id="{8449027C-7BA0-987F-0FCA-9CA58F256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" y="2800"/>
              <a:ext cx="70" cy="49"/>
            </a:xfrm>
            <a:custGeom>
              <a:avLst/>
              <a:gdLst>
                <a:gd name="T0" fmla="*/ 1 w 139"/>
                <a:gd name="T1" fmla="*/ 0 h 99"/>
                <a:gd name="T2" fmla="*/ 18 w 139"/>
                <a:gd name="T3" fmla="*/ 3 h 99"/>
                <a:gd name="T4" fmla="*/ 15 w 139"/>
                <a:gd name="T5" fmla="*/ 12 h 99"/>
                <a:gd name="T6" fmla="*/ 0 w 139"/>
                <a:gd name="T7" fmla="*/ 6 h 99"/>
                <a:gd name="T8" fmla="*/ 1 w 139"/>
                <a:gd name="T9" fmla="*/ 0 h 99"/>
                <a:gd name="T10" fmla="*/ 1 w 139"/>
                <a:gd name="T11" fmla="*/ 0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" h="99">
                  <a:moveTo>
                    <a:pt x="6" y="0"/>
                  </a:moveTo>
                  <a:lnTo>
                    <a:pt x="139" y="31"/>
                  </a:lnTo>
                  <a:lnTo>
                    <a:pt x="120" y="99"/>
                  </a:lnTo>
                  <a:lnTo>
                    <a:pt x="0" y="5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8" name="Freeform 26">
              <a:extLst>
                <a:ext uri="{FF2B5EF4-FFF2-40B4-BE49-F238E27FC236}">
                  <a16:creationId xmlns:a16="http://schemas.microsoft.com/office/drawing/2014/main" id="{BF5A0C0F-A7CB-BADA-46B2-F8CDF5DC9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2541"/>
              <a:ext cx="77" cy="35"/>
            </a:xfrm>
            <a:custGeom>
              <a:avLst/>
              <a:gdLst>
                <a:gd name="T0" fmla="*/ 19 w 155"/>
                <a:gd name="T1" fmla="*/ 2 h 71"/>
                <a:gd name="T2" fmla="*/ 2 w 155"/>
                <a:gd name="T3" fmla="*/ 0 h 71"/>
                <a:gd name="T4" fmla="*/ 0 w 155"/>
                <a:gd name="T5" fmla="*/ 4 h 71"/>
                <a:gd name="T6" fmla="*/ 17 w 155"/>
                <a:gd name="T7" fmla="*/ 8 h 71"/>
                <a:gd name="T8" fmla="*/ 19 w 155"/>
                <a:gd name="T9" fmla="*/ 2 h 71"/>
                <a:gd name="T10" fmla="*/ 19 w 155"/>
                <a:gd name="T11" fmla="*/ 2 h 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71">
                  <a:moveTo>
                    <a:pt x="155" y="23"/>
                  </a:moveTo>
                  <a:lnTo>
                    <a:pt x="18" y="0"/>
                  </a:lnTo>
                  <a:lnTo>
                    <a:pt x="0" y="36"/>
                  </a:lnTo>
                  <a:lnTo>
                    <a:pt x="139" y="71"/>
                  </a:lnTo>
                  <a:lnTo>
                    <a:pt x="15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9" name="Freeform 27">
              <a:extLst>
                <a:ext uri="{FF2B5EF4-FFF2-40B4-BE49-F238E27FC236}">
                  <a16:creationId xmlns:a16="http://schemas.microsoft.com/office/drawing/2014/main" id="{D246E171-AEC2-78E0-F11B-4F9C8913AE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" y="2119"/>
              <a:ext cx="65" cy="34"/>
            </a:xfrm>
            <a:custGeom>
              <a:avLst/>
              <a:gdLst>
                <a:gd name="T0" fmla="*/ 16 w 132"/>
                <a:gd name="T1" fmla="*/ 4 h 69"/>
                <a:gd name="T2" fmla="*/ 3 w 132"/>
                <a:gd name="T3" fmla="*/ 0 h 69"/>
                <a:gd name="T4" fmla="*/ 0 w 132"/>
                <a:gd name="T5" fmla="*/ 6 h 69"/>
                <a:gd name="T6" fmla="*/ 15 w 132"/>
                <a:gd name="T7" fmla="*/ 8 h 69"/>
                <a:gd name="T8" fmla="*/ 16 w 132"/>
                <a:gd name="T9" fmla="*/ 4 h 69"/>
                <a:gd name="T10" fmla="*/ 16 w 132"/>
                <a:gd name="T11" fmla="*/ 4 h 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69">
                  <a:moveTo>
                    <a:pt x="132" y="34"/>
                  </a:moveTo>
                  <a:lnTo>
                    <a:pt x="29" y="0"/>
                  </a:lnTo>
                  <a:lnTo>
                    <a:pt x="0" y="53"/>
                  </a:lnTo>
                  <a:lnTo>
                    <a:pt x="126" y="69"/>
                  </a:lnTo>
                  <a:lnTo>
                    <a:pt x="132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0" name="Freeform 28">
              <a:extLst>
                <a:ext uri="{FF2B5EF4-FFF2-40B4-BE49-F238E27FC236}">
                  <a16:creationId xmlns:a16="http://schemas.microsoft.com/office/drawing/2014/main" id="{892EBADB-110B-F09A-E7DE-F1F71ACC0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" y="2307"/>
              <a:ext cx="55" cy="31"/>
            </a:xfrm>
            <a:custGeom>
              <a:avLst/>
              <a:gdLst>
                <a:gd name="T0" fmla="*/ 13 w 111"/>
                <a:gd name="T1" fmla="*/ 2 h 62"/>
                <a:gd name="T2" fmla="*/ 2 w 111"/>
                <a:gd name="T3" fmla="*/ 0 h 62"/>
                <a:gd name="T4" fmla="*/ 0 w 111"/>
                <a:gd name="T5" fmla="*/ 8 h 62"/>
                <a:gd name="T6" fmla="*/ 13 w 111"/>
                <a:gd name="T7" fmla="*/ 7 h 62"/>
                <a:gd name="T8" fmla="*/ 13 w 111"/>
                <a:gd name="T9" fmla="*/ 2 h 62"/>
                <a:gd name="T10" fmla="*/ 13 w 111"/>
                <a:gd name="T11" fmla="*/ 2 h 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1" h="62">
                  <a:moveTo>
                    <a:pt x="111" y="13"/>
                  </a:moveTo>
                  <a:lnTo>
                    <a:pt x="23" y="0"/>
                  </a:lnTo>
                  <a:lnTo>
                    <a:pt x="0" y="62"/>
                  </a:lnTo>
                  <a:lnTo>
                    <a:pt x="107" y="55"/>
                  </a:lnTo>
                  <a:lnTo>
                    <a:pt x="11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1" name="Freeform 29">
              <a:extLst>
                <a:ext uri="{FF2B5EF4-FFF2-40B4-BE49-F238E27FC236}">
                  <a16:creationId xmlns:a16="http://schemas.microsoft.com/office/drawing/2014/main" id="{4082B9AD-3970-661F-93AD-4B9A41CFE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2635"/>
              <a:ext cx="68" cy="28"/>
            </a:xfrm>
            <a:custGeom>
              <a:avLst/>
              <a:gdLst>
                <a:gd name="T0" fmla="*/ 17 w 135"/>
                <a:gd name="T1" fmla="*/ 2 h 57"/>
                <a:gd name="T2" fmla="*/ 0 w 135"/>
                <a:gd name="T3" fmla="*/ 0 h 57"/>
                <a:gd name="T4" fmla="*/ 0 w 135"/>
                <a:gd name="T5" fmla="*/ 7 h 57"/>
                <a:gd name="T6" fmla="*/ 14 w 135"/>
                <a:gd name="T7" fmla="*/ 6 h 57"/>
                <a:gd name="T8" fmla="*/ 17 w 135"/>
                <a:gd name="T9" fmla="*/ 2 h 57"/>
                <a:gd name="T10" fmla="*/ 17 w 135"/>
                <a:gd name="T11" fmla="*/ 2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57">
                  <a:moveTo>
                    <a:pt x="135" y="16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12" y="54"/>
                  </a:lnTo>
                  <a:lnTo>
                    <a:pt x="135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2" name="Freeform 30">
              <a:extLst>
                <a:ext uri="{FF2B5EF4-FFF2-40B4-BE49-F238E27FC236}">
                  <a16:creationId xmlns:a16="http://schemas.microsoft.com/office/drawing/2014/main" id="{9FCB347D-F66E-BE94-92FF-53284C36C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" y="2757"/>
              <a:ext cx="72" cy="34"/>
            </a:xfrm>
            <a:custGeom>
              <a:avLst/>
              <a:gdLst>
                <a:gd name="T0" fmla="*/ 18 w 145"/>
                <a:gd name="T1" fmla="*/ 5 h 68"/>
                <a:gd name="T2" fmla="*/ 1 w 145"/>
                <a:gd name="T3" fmla="*/ 0 h 68"/>
                <a:gd name="T4" fmla="*/ 0 w 145"/>
                <a:gd name="T5" fmla="*/ 6 h 68"/>
                <a:gd name="T6" fmla="*/ 13 w 145"/>
                <a:gd name="T7" fmla="*/ 9 h 68"/>
                <a:gd name="T8" fmla="*/ 18 w 145"/>
                <a:gd name="T9" fmla="*/ 5 h 68"/>
                <a:gd name="T10" fmla="*/ 18 w 145"/>
                <a:gd name="T11" fmla="*/ 5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5" h="68">
                  <a:moveTo>
                    <a:pt x="145" y="38"/>
                  </a:moveTo>
                  <a:lnTo>
                    <a:pt x="8" y="0"/>
                  </a:lnTo>
                  <a:lnTo>
                    <a:pt x="0" y="47"/>
                  </a:lnTo>
                  <a:lnTo>
                    <a:pt x="109" y="68"/>
                  </a:lnTo>
                  <a:lnTo>
                    <a:pt x="145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3" name="Freeform 31">
              <a:extLst>
                <a:ext uri="{FF2B5EF4-FFF2-40B4-BE49-F238E27FC236}">
                  <a16:creationId xmlns:a16="http://schemas.microsoft.com/office/drawing/2014/main" id="{5F0B840E-B00A-CECA-F7AC-02D4E7B0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" y="2796"/>
              <a:ext cx="36" cy="114"/>
            </a:xfrm>
            <a:custGeom>
              <a:avLst/>
              <a:gdLst>
                <a:gd name="T0" fmla="*/ 7 w 73"/>
                <a:gd name="T1" fmla="*/ 28 h 229"/>
                <a:gd name="T2" fmla="*/ 0 w 73"/>
                <a:gd name="T3" fmla="*/ 0 h 229"/>
                <a:gd name="T4" fmla="*/ 9 w 73"/>
                <a:gd name="T5" fmla="*/ 7 h 229"/>
                <a:gd name="T6" fmla="*/ 7 w 73"/>
                <a:gd name="T7" fmla="*/ 28 h 229"/>
                <a:gd name="T8" fmla="*/ 7 w 73"/>
                <a:gd name="T9" fmla="*/ 28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" h="229">
                  <a:moveTo>
                    <a:pt x="63" y="229"/>
                  </a:moveTo>
                  <a:lnTo>
                    <a:pt x="0" y="0"/>
                  </a:lnTo>
                  <a:lnTo>
                    <a:pt x="73" y="63"/>
                  </a:lnTo>
                  <a:lnTo>
                    <a:pt x="63" y="2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4" name="Freeform 32">
              <a:extLst>
                <a:ext uri="{FF2B5EF4-FFF2-40B4-BE49-F238E27FC236}">
                  <a16:creationId xmlns:a16="http://schemas.microsoft.com/office/drawing/2014/main" id="{D4402F07-EBD1-10B1-69FB-DF7222E33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" y="2716"/>
              <a:ext cx="49" cy="62"/>
            </a:xfrm>
            <a:custGeom>
              <a:avLst/>
              <a:gdLst>
                <a:gd name="T0" fmla="*/ 7 w 99"/>
                <a:gd name="T1" fmla="*/ 16 h 123"/>
                <a:gd name="T2" fmla="*/ 0 w 99"/>
                <a:gd name="T3" fmla="*/ 0 h 123"/>
                <a:gd name="T4" fmla="*/ 12 w 99"/>
                <a:gd name="T5" fmla="*/ 2 h 123"/>
                <a:gd name="T6" fmla="*/ 7 w 99"/>
                <a:gd name="T7" fmla="*/ 16 h 123"/>
                <a:gd name="T8" fmla="*/ 7 w 99"/>
                <a:gd name="T9" fmla="*/ 16 h 1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123">
                  <a:moveTo>
                    <a:pt x="63" y="123"/>
                  </a:moveTo>
                  <a:lnTo>
                    <a:pt x="0" y="0"/>
                  </a:lnTo>
                  <a:lnTo>
                    <a:pt x="99" y="13"/>
                  </a:lnTo>
                  <a:lnTo>
                    <a:pt x="63" y="1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5" name="Freeform 33">
              <a:extLst>
                <a:ext uri="{FF2B5EF4-FFF2-40B4-BE49-F238E27FC236}">
                  <a16:creationId xmlns:a16="http://schemas.microsoft.com/office/drawing/2014/main" id="{ADEEEBC8-85AA-62C6-E75D-64C45F83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" y="2575"/>
              <a:ext cx="40" cy="69"/>
            </a:xfrm>
            <a:custGeom>
              <a:avLst/>
              <a:gdLst>
                <a:gd name="T0" fmla="*/ 6 w 79"/>
                <a:gd name="T1" fmla="*/ 18 h 138"/>
                <a:gd name="T2" fmla="*/ 0 w 79"/>
                <a:gd name="T3" fmla="*/ 0 h 138"/>
                <a:gd name="T4" fmla="*/ 10 w 79"/>
                <a:gd name="T5" fmla="*/ 5 h 138"/>
                <a:gd name="T6" fmla="*/ 6 w 79"/>
                <a:gd name="T7" fmla="*/ 18 h 138"/>
                <a:gd name="T8" fmla="*/ 6 w 79"/>
                <a:gd name="T9" fmla="*/ 18 h 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138">
                  <a:moveTo>
                    <a:pt x="47" y="138"/>
                  </a:moveTo>
                  <a:lnTo>
                    <a:pt x="0" y="0"/>
                  </a:lnTo>
                  <a:lnTo>
                    <a:pt x="79" y="36"/>
                  </a:lnTo>
                  <a:lnTo>
                    <a:pt x="47" y="1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6" name="Freeform 34">
              <a:extLst>
                <a:ext uri="{FF2B5EF4-FFF2-40B4-BE49-F238E27FC236}">
                  <a16:creationId xmlns:a16="http://schemas.microsoft.com/office/drawing/2014/main" id="{0A92DA92-B00F-3403-F2F1-C44BA6491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0" y="2454"/>
              <a:ext cx="51" cy="54"/>
            </a:xfrm>
            <a:custGeom>
              <a:avLst/>
              <a:gdLst>
                <a:gd name="T0" fmla="*/ 7 w 103"/>
                <a:gd name="T1" fmla="*/ 13 h 109"/>
                <a:gd name="T2" fmla="*/ 0 w 103"/>
                <a:gd name="T3" fmla="*/ 0 h 109"/>
                <a:gd name="T4" fmla="*/ 12 w 103"/>
                <a:gd name="T5" fmla="*/ 2 h 109"/>
                <a:gd name="T6" fmla="*/ 7 w 103"/>
                <a:gd name="T7" fmla="*/ 13 h 109"/>
                <a:gd name="T8" fmla="*/ 7 w 103"/>
                <a:gd name="T9" fmla="*/ 13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3" h="109">
                  <a:moveTo>
                    <a:pt x="59" y="109"/>
                  </a:moveTo>
                  <a:lnTo>
                    <a:pt x="0" y="0"/>
                  </a:lnTo>
                  <a:lnTo>
                    <a:pt x="103" y="23"/>
                  </a:lnTo>
                  <a:lnTo>
                    <a:pt x="59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7" name="Freeform 35">
              <a:extLst>
                <a:ext uri="{FF2B5EF4-FFF2-40B4-BE49-F238E27FC236}">
                  <a16:creationId xmlns:a16="http://schemas.microsoft.com/office/drawing/2014/main" id="{5ED84E5E-6F3D-A588-A21E-59547ADB6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" y="2361"/>
              <a:ext cx="40" cy="60"/>
            </a:xfrm>
            <a:custGeom>
              <a:avLst/>
              <a:gdLst>
                <a:gd name="T0" fmla="*/ 10 w 80"/>
                <a:gd name="T1" fmla="*/ 15 h 120"/>
                <a:gd name="T2" fmla="*/ 0 w 80"/>
                <a:gd name="T3" fmla="*/ 0 h 120"/>
                <a:gd name="T4" fmla="*/ 10 w 80"/>
                <a:gd name="T5" fmla="*/ 3 h 120"/>
                <a:gd name="T6" fmla="*/ 10 w 80"/>
                <a:gd name="T7" fmla="*/ 15 h 120"/>
                <a:gd name="T8" fmla="*/ 10 w 80"/>
                <a:gd name="T9" fmla="*/ 15 h 1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0" h="120">
                  <a:moveTo>
                    <a:pt x="80" y="120"/>
                  </a:moveTo>
                  <a:lnTo>
                    <a:pt x="0" y="0"/>
                  </a:lnTo>
                  <a:lnTo>
                    <a:pt x="80" y="17"/>
                  </a:lnTo>
                  <a:lnTo>
                    <a:pt x="80" y="1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8" name="Freeform 36">
              <a:extLst>
                <a:ext uri="{FF2B5EF4-FFF2-40B4-BE49-F238E27FC236}">
                  <a16:creationId xmlns:a16="http://schemas.microsoft.com/office/drawing/2014/main" id="{59B53AB5-BB5C-4B2E-4E34-37E43F31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3" y="2115"/>
              <a:ext cx="38" cy="60"/>
            </a:xfrm>
            <a:custGeom>
              <a:avLst/>
              <a:gdLst>
                <a:gd name="T0" fmla="*/ 7 w 76"/>
                <a:gd name="T1" fmla="*/ 15 h 119"/>
                <a:gd name="T2" fmla="*/ 0 w 76"/>
                <a:gd name="T3" fmla="*/ 0 h 119"/>
                <a:gd name="T4" fmla="*/ 10 w 76"/>
                <a:gd name="T5" fmla="*/ 8 h 119"/>
                <a:gd name="T6" fmla="*/ 7 w 76"/>
                <a:gd name="T7" fmla="*/ 15 h 119"/>
                <a:gd name="T8" fmla="*/ 7 w 76"/>
                <a:gd name="T9" fmla="*/ 15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" h="119">
                  <a:moveTo>
                    <a:pt x="49" y="119"/>
                  </a:moveTo>
                  <a:lnTo>
                    <a:pt x="0" y="0"/>
                  </a:lnTo>
                  <a:lnTo>
                    <a:pt x="76" y="62"/>
                  </a:lnTo>
                  <a:lnTo>
                    <a:pt x="49" y="1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39" name="Freeform 37">
              <a:extLst>
                <a:ext uri="{FF2B5EF4-FFF2-40B4-BE49-F238E27FC236}">
                  <a16:creationId xmlns:a16="http://schemas.microsoft.com/office/drawing/2014/main" id="{29371564-CD48-F334-622A-4B1822C45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" y="2027"/>
              <a:ext cx="49" cy="45"/>
            </a:xfrm>
            <a:custGeom>
              <a:avLst/>
              <a:gdLst>
                <a:gd name="T0" fmla="*/ 10 w 99"/>
                <a:gd name="T1" fmla="*/ 12 h 89"/>
                <a:gd name="T2" fmla="*/ 0 w 99"/>
                <a:gd name="T3" fmla="*/ 0 h 89"/>
                <a:gd name="T4" fmla="*/ 12 w 99"/>
                <a:gd name="T5" fmla="*/ 2 h 89"/>
                <a:gd name="T6" fmla="*/ 10 w 99"/>
                <a:gd name="T7" fmla="*/ 12 h 89"/>
                <a:gd name="T8" fmla="*/ 10 w 99"/>
                <a:gd name="T9" fmla="*/ 12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" h="89">
                  <a:moveTo>
                    <a:pt x="84" y="89"/>
                  </a:moveTo>
                  <a:lnTo>
                    <a:pt x="0" y="0"/>
                  </a:lnTo>
                  <a:lnTo>
                    <a:pt x="99" y="13"/>
                  </a:lnTo>
                  <a:lnTo>
                    <a:pt x="84" y="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0" name="Freeform 38">
              <a:extLst>
                <a:ext uri="{FF2B5EF4-FFF2-40B4-BE49-F238E27FC236}">
                  <a16:creationId xmlns:a16="http://schemas.microsoft.com/office/drawing/2014/main" id="{369D4B06-56DC-9036-BC25-EB4673BA7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1647"/>
              <a:ext cx="118" cy="148"/>
            </a:xfrm>
            <a:custGeom>
              <a:avLst/>
              <a:gdLst>
                <a:gd name="T0" fmla="*/ 7 w 236"/>
                <a:gd name="T1" fmla="*/ 0 h 297"/>
                <a:gd name="T2" fmla="*/ 0 w 236"/>
                <a:gd name="T3" fmla="*/ 37 h 297"/>
                <a:gd name="T4" fmla="*/ 9 w 236"/>
                <a:gd name="T5" fmla="*/ 37 h 297"/>
                <a:gd name="T6" fmla="*/ 10 w 236"/>
                <a:gd name="T7" fmla="*/ 22 h 297"/>
                <a:gd name="T8" fmla="*/ 22 w 236"/>
                <a:gd name="T9" fmla="*/ 24 h 297"/>
                <a:gd name="T10" fmla="*/ 24 w 236"/>
                <a:gd name="T11" fmla="*/ 19 h 297"/>
                <a:gd name="T12" fmla="*/ 13 w 236"/>
                <a:gd name="T13" fmla="*/ 15 h 297"/>
                <a:gd name="T14" fmla="*/ 14 w 236"/>
                <a:gd name="T15" fmla="*/ 7 h 297"/>
                <a:gd name="T16" fmla="*/ 29 w 236"/>
                <a:gd name="T17" fmla="*/ 10 h 297"/>
                <a:gd name="T18" fmla="*/ 30 w 236"/>
                <a:gd name="T19" fmla="*/ 2 h 297"/>
                <a:gd name="T20" fmla="*/ 7 w 236"/>
                <a:gd name="T21" fmla="*/ 0 h 297"/>
                <a:gd name="T22" fmla="*/ 7 w 236"/>
                <a:gd name="T23" fmla="*/ 0 h 2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36" h="297">
                  <a:moveTo>
                    <a:pt x="49" y="0"/>
                  </a:moveTo>
                  <a:lnTo>
                    <a:pt x="0" y="297"/>
                  </a:lnTo>
                  <a:lnTo>
                    <a:pt x="70" y="297"/>
                  </a:lnTo>
                  <a:lnTo>
                    <a:pt x="80" y="181"/>
                  </a:lnTo>
                  <a:lnTo>
                    <a:pt x="169" y="198"/>
                  </a:lnTo>
                  <a:lnTo>
                    <a:pt x="186" y="152"/>
                  </a:lnTo>
                  <a:lnTo>
                    <a:pt x="102" y="122"/>
                  </a:lnTo>
                  <a:lnTo>
                    <a:pt x="106" y="59"/>
                  </a:lnTo>
                  <a:lnTo>
                    <a:pt x="226" y="86"/>
                  </a:lnTo>
                  <a:lnTo>
                    <a:pt x="236" y="1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1" name="Freeform 39">
              <a:extLst>
                <a:ext uri="{FF2B5EF4-FFF2-40B4-BE49-F238E27FC236}">
                  <a16:creationId xmlns:a16="http://schemas.microsoft.com/office/drawing/2014/main" id="{B9582FA2-EBE7-8CAC-70AF-E66D80D28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1761"/>
              <a:ext cx="135" cy="159"/>
            </a:xfrm>
            <a:custGeom>
              <a:avLst/>
              <a:gdLst>
                <a:gd name="T0" fmla="*/ 34 w 270"/>
                <a:gd name="T1" fmla="*/ 9 h 318"/>
                <a:gd name="T2" fmla="*/ 31 w 270"/>
                <a:gd name="T3" fmla="*/ 7 h 318"/>
                <a:gd name="T4" fmla="*/ 30 w 270"/>
                <a:gd name="T5" fmla="*/ 6 h 318"/>
                <a:gd name="T6" fmla="*/ 29 w 270"/>
                <a:gd name="T7" fmla="*/ 5 h 318"/>
                <a:gd name="T8" fmla="*/ 27 w 270"/>
                <a:gd name="T9" fmla="*/ 4 h 318"/>
                <a:gd name="T10" fmla="*/ 25 w 270"/>
                <a:gd name="T11" fmla="*/ 3 h 318"/>
                <a:gd name="T12" fmla="*/ 23 w 270"/>
                <a:gd name="T13" fmla="*/ 2 h 318"/>
                <a:gd name="T14" fmla="*/ 21 w 270"/>
                <a:gd name="T15" fmla="*/ 1 h 318"/>
                <a:gd name="T16" fmla="*/ 16 w 270"/>
                <a:gd name="T17" fmla="*/ 0 h 318"/>
                <a:gd name="T18" fmla="*/ 12 w 270"/>
                <a:gd name="T19" fmla="*/ 1 h 318"/>
                <a:gd name="T20" fmla="*/ 8 w 270"/>
                <a:gd name="T21" fmla="*/ 3 h 318"/>
                <a:gd name="T22" fmla="*/ 2 w 270"/>
                <a:gd name="T23" fmla="*/ 11 h 318"/>
                <a:gd name="T24" fmla="*/ 0 w 270"/>
                <a:gd name="T25" fmla="*/ 20 h 318"/>
                <a:gd name="T26" fmla="*/ 1 w 270"/>
                <a:gd name="T27" fmla="*/ 24 h 318"/>
                <a:gd name="T28" fmla="*/ 1 w 270"/>
                <a:gd name="T29" fmla="*/ 28 h 318"/>
                <a:gd name="T30" fmla="*/ 3 w 270"/>
                <a:gd name="T31" fmla="*/ 31 h 318"/>
                <a:gd name="T32" fmla="*/ 5 w 270"/>
                <a:gd name="T33" fmla="*/ 34 h 318"/>
                <a:gd name="T34" fmla="*/ 8 w 270"/>
                <a:gd name="T35" fmla="*/ 36 h 318"/>
                <a:gd name="T36" fmla="*/ 9 w 270"/>
                <a:gd name="T37" fmla="*/ 36 h 318"/>
                <a:gd name="T38" fmla="*/ 11 w 270"/>
                <a:gd name="T39" fmla="*/ 37 h 318"/>
                <a:gd name="T40" fmla="*/ 14 w 270"/>
                <a:gd name="T41" fmla="*/ 39 h 318"/>
                <a:gd name="T42" fmla="*/ 18 w 270"/>
                <a:gd name="T43" fmla="*/ 39 h 318"/>
                <a:gd name="T44" fmla="*/ 25 w 270"/>
                <a:gd name="T45" fmla="*/ 40 h 318"/>
                <a:gd name="T46" fmla="*/ 29 w 270"/>
                <a:gd name="T47" fmla="*/ 32 h 318"/>
                <a:gd name="T48" fmla="*/ 20 w 270"/>
                <a:gd name="T49" fmla="*/ 31 h 318"/>
                <a:gd name="T50" fmla="*/ 14 w 270"/>
                <a:gd name="T51" fmla="*/ 29 h 318"/>
                <a:gd name="T52" fmla="*/ 10 w 270"/>
                <a:gd name="T53" fmla="*/ 25 h 318"/>
                <a:gd name="T54" fmla="*/ 9 w 270"/>
                <a:gd name="T55" fmla="*/ 19 h 318"/>
                <a:gd name="T56" fmla="*/ 10 w 270"/>
                <a:gd name="T57" fmla="*/ 16 h 318"/>
                <a:gd name="T58" fmla="*/ 12 w 270"/>
                <a:gd name="T59" fmla="*/ 14 h 318"/>
                <a:gd name="T60" fmla="*/ 14 w 270"/>
                <a:gd name="T61" fmla="*/ 11 h 318"/>
                <a:gd name="T62" fmla="*/ 15 w 270"/>
                <a:gd name="T63" fmla="*/ 11 h 318"/>
                <a:gd name="T64" fmla="*/ 16 w 270"/>
                <a:gd name="T65" fmla="*/ 10 h 318"/>
                <a:gd name="T66" fmla="*/ 18 w 270"/>
                <a:gd name="T67" fmla="*/ 10 h 318"/>
                <a:gd name="T68" fmla="*/ 21 w 270"/>
                <a:gd name="T69" fmla="*/ 11 h 318"/>
                <a:gd name="T70" fmla="*/ 27 w 270"/>
                <a:gd name="T71" fmla="*/ 17 h 318"/>
                <a:gd name="T72" fmla="*/ 28 w 270"/>
                <a:gd name="T73" fmla="*/ 18 h 318"/>
                <a:gd name="T74" fmla="*/ 34 w 270"/>
                <a:gd name="T75" fmla="*/ 9 h 318"/>
                <a:gd name="T76" fmla="*/ 34 w 270"/>
                <a:gd name="T77" fmla="*/ 9 h 31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270" h="318">
                  <a:moveTo>
                    <a:pt x="270" y="69"/>
                  </a:moveTo>
                  <a:lnTo>
                    <a:pt x="248" y="52"/>
                  </a:lnTo>
                  <a:lnTo>
                    <a:pt x="238" y="44"/>
                  </a:lnTo>
                  <a:lnTo>
                    <a:pt x="225" y="35"/>
                  </a:lnTo>
                  <a:lnTo>
                    <a:pt x="212" y="27"/>
                  </a:lnTo>
                  <a:lnTo>
                    <a:pt x="194" y="20"/>
                  </a:lnTo>
                  <a:lnTo>
                    <a:pt x="179" y="12"/>
                  </a:lnTo>
                  <a:lnTo>
                    <a:pt x="162" y="6"/>
                  </a:lnTo>
                  <a:lnTo>
                    <a:pt x="126" y="0"/>
                  </a:lnTo>
                  <a:lnTo>
                    <a:pt x="92" y="4"/>
                  </a:lnTo>
                  <a:lnTo>
                    <a:pt x="59" y="23"/>
                  </a:lnTo>
                  <a:lnTo>
                    <a:pt x="16" y="84"/>
                  </a:lnTo>
                  <a:lnTo>
                    <a:pt x="0" y="153"/>
                  </a:lnTo>
                  <a:lnTo>
                    <a:pt x="2" y="187"/>
                  </a:lnTo>
                  <a:lnTo>
                    <a:pt x="8" y="217"/>
                  </a:lnTo>
                  <a:lnTo>
                    <a:pt x="21" y="244"/>
                  </a:lnTo>
                  <a:lnTo>
                    <a:pt x="38" y="265"/>
                  </a:lnTo>
                  <a:lnTo>
                    <a:pt x="59" y="282"/>
                  </a:lnTo>
                  <a:lnTo>
                    <a:pt x="71" y="288"/>
                  </a:lnTo>
                  <a:lnTo>
                    <a:pt x="84" y="293"/>
                  </a:lnTo>
                  <a:lnTo>
                    <a:pt x="111" y="305"/>
                  </a:lnTo>
                  <a:lnTo>
                    <a:pt x="137" y="310"/>
                  </a:lnTo>
                  <a:lnTo>
                    <a:pt x="198" y="318"/>
                  </a:lnTo>
                  <a:lnTo>
                    <a:pt x="229" y="251"/>
                  </a:lnTo>
                  <a:lnTo>
                    <a:pt x="160" y="246"/>
                  </a:lnTo>
                  <a:lnTo>
                    <a:pt x="107" y="230"/>
                  </a:lnTo>
                  <a:lnTo>
                    <a:pt x="73" y="198"/>
                  </a:lnTo>
                  <a:lnTo>
                    <a:pt x="71" y="151"/>
                  </a:lnTo>
                  <a:lnTo>
                    <a:pt x="78" y="126"/>
                  </a:lnTo>
                  <a:lnTo>
                    <a:pt x="90" y="105"/>
                  </a:lnTo>
                  <a:lnTo>
                    <a:pt x="105" y="88"/>
                  </a:lnTo>
                  <a:lnTo>
                    <a:pt x="115" y="82"/>
                  </a:lnTo>
                  <a:lnTo>
                    <a:pt x="122" y="78"/>
                  </a:lnTo>
                  <a:lnTo>
                    <a:pt x="143" y="77"/>
                  </a:lnTo>
                  <a:lnTo>
                    <a:pt x="162" y="86"/>
                  </a:lnTo>
                  <a:lnTo>
                    <a:pt x="212" y="130"/>
                  </a:lnTo>
                  <a:lnTo>
                    <a:pt x="221" y="143"/>
                  </a:lnTo>
                  <a:lnTo>
                    <a:pt x="270" y="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42" name="Freeform 40">
              <a:extLst>
                <a:ext uri="{FF2B5EF4-FFF2-40B4-BE49-F238E27FC236}">
                  <a16:creationId xmlns:a16="http://schemas.microsoft.com/office/drawing/2014/main" id="{A267F023-E4FA-B570-1F17-8E8521785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" y="1968"/>
              <a:ext cx="242" cy="1048"/>
            </a:xfrm>
            <a:custGeom>
              <a:avLst/>
              <a:gdLst>
                <a:gd name="T0" fmla="*/ 57 w 484"/>
                <a:gd name="T1" fmla="*/ 0 h 2095"/>
                <a:gd name="T2" fmla="*/ 13 w 484"/>
                <a:gd name="T3" fmla="*/ 242 h 2095"/>
                <a:gd name="T4" fmla="*/ 10 w 484"/>
                <a:gd name="T5" fmla="*/ 243 h 2095"/>
                <a:gd name="T6" fmla="*/ 7 w 484"/>
                <a:gd name="T7" fmla="*/ 244 h 2095"/>
                <a:gd name="T8" fmla="*/ 6 w 484"/>
                <a:gd name="T9" fmla="*/ 245 h 2095"/>
                <a:gd name="T10" fmla="*/ 4 w 484"/>
                <a:gd name="T11" fmla="*/ 246 h 2095"/>
                <a:gd name="T12" fmla="*/ 0 w 484"/>
                <a:gd name="T13" fmla="*/ 251 h 2095"/>
                <a:gd name="T14" fmla="*/ 1 w 484"/>
                <a:gd name="T15" fmla="*/ 255 h 2095"/>
                <a:gd name="T16" fmla="*/ 2 w 484"/>
                <a:gd name="T17" fmla="*/ 257 h 2095"/>
                <a:gd name="T18" fmla="*/ 3 w 484"/>
                <a:gd name="T19" fmla="*/ 258 h 2095"/>
                <a:gd name="T20" fmla="*/ 7 w 484"/>
                <a:gd name="T21" fmla="*/ 261 h 2095"/>
                <a:gd name="T22" fmla="*/ 9 w 484"/>
                <a:gd name="T23" fmla="*/ 262 h 2095"/>
                <a:gd name="T24" fmla="*/ 11 w 484"/>
                <a:gd name="T25" fmla="*/ 262 h 2095"/>
                <a:gd name="T26" fmla="*/ 14 w 484"/>
                <a:gd name="T27" fmla="*/ 262 h 2095"/>
                <a:gd name="T28" fmla="*/ 17 w 484"/>
                <a:gd name="T29" fmla="*/ 260 h 2095"/>
                <a:gd name="T30" fmla="*/ 23 w 484"/>
                <a:gd name="T31" fmla="*/ 255 h 2095"/>
                <a:gd name="T32" fmla="*/ 25 w 484"/>
                <a:gd name="T33" fmla="*/ 251 h 2095"/>
                <a:gd name="T34" fmla="*/ 24 w 484"/>
                <a:gd name="T35" fmla="*/ 248 h 2095"/>
                <a:gd name="T36" fmla="*/ 21 w 484"/>
                <a:gd name="T37" fmla="*/ 245 h 2095"/>
                <a:gd name="T38" fmla="*/ 18 w 484"/>
                <a:gd name="T39" fmla="*/ 243 h 2095"/>
                <a:gd name="T40" fmla="*/ 61 w 484"/>
                <a:gd name="T41" fmla="*/ 9 h 2095"/>
                <a:gd name="T42" fmla="*/ 57 w 484"/>
                <a:gd name="T43" fmla="*/ 0 h 2095"/>
                <a:gd name="T44" fmla="*/ 57 w 484"/>
                <a:gd name="T45" fmla="*/ 0 h 209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484" h="2095">
                  <a:moveTo>
                    <a:pt x="453" y="0"/>
                  </a:moveTo>
                  <a:lnTo>
                    <a:pt x="101" y="1929"/>
                  </a:lnTo>
                  <a:lnTo>
                    <a:pt x="77" y="1939"/>
                  </a:lnTo>
                  <a:lnTo>
                    <a:pt x="56" y="1950"/>
                  </a:lnTo>
                  <a:lnTo>
                    <a:pt x="42" y="1958"/>
                  </a:lnTo>
                  <a:lnTo>
                    <a:pt x="31" y="1965"/>
                  </a:lnTo>
                  <a:lnTo>
                    <a:pt x="0" y="2007"/>
                  </a:lnTo>
                  <a:lnTo>
                    <a:pt x="2" y="2034"/>
                  </a:lnTo>
                  <a:lnTo>
                    <a:pt x="10" y="2049"/>
                  </a:lnTo>
                  <a:lnTo>
                    <a:pt x="21" y="2064"/>
                  </a:lnTo>
                  <a:lnTo>
                    <a:pt x="52" y="2087"/>
                  </a:lnTo>
                  <a:lnTo>
                    <a:pt x="67" y="2093"/>
                  </a:lnTo>
                  <a:lnTo>
                    <a:pt x="82" y="2095"/>
                  </a:lnTo>
                  <a:lnTo>
                    <a:pt x="111" y="2091"/>
                  </a:lnTo>
                  <a:lnTo>
                    <a:pt x="135" y="2077"/>
                  </a:lnTo>
                  <a:lnTo>
                    <a:pt x="177" y="2038"/>
                  </a:lnTo>
                  <a:lnTo>
                    <a:pt x="193" y="2003"/>
                  </a:lnTo>
                  <a:lnTo>
                    <a:pt x="185" y="1981"/>
                  </a:lnTo>
                  <a:lnTo>
                    <a:pt x="168" y="1958"/>
                  </a:lnTo>
                  <a:lnTo>
                    <a:pt x="143" y="1937"/>
                  </a:lnTo>
                  <a:lnTo>
                    <a:pt x="484" y="72"/>
                  </a:lnTo>
                  <a:lnTo>
                    <a:pt x="4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0659" name="Picture 419">
            <a:extLst>
              <a:ext uri="{FF2B5EF4-FFF2-40B4-BE49-F238E27FC236}">
                <a16:creationId xmlns:a16="http://schemas.microsoft.com/office/drawing/2014/main" id="{E227D7C4-10CE-13AC-16A2-8257D8CD3A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9471">
            <a:off x="1371600" y="4038600"/>
            <a:ext cx="841375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0" name="slide10.mp3">
            <a:hlinkClick r:id="" action="ppaction://media"/>
            <a:extLst>
              <a:ext uri="{FF2B5EF4-FFF2-40B4-BE49-F238E27FC236}">
                <a16:creationId xmlns:a16="http://schemas.microsoft.com/office/drawing/2014/main" id="{7C8ED21D-098D-C0A3-D88E-A652FB76742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01" fill="hold"/>
                                        <p:tgtEl>
                                          <p:spTgt spid="106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9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06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06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nodeType="withEffect">
                                  <p:stCondLst>
                                    <p:cond delay="11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02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17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1" fill="hold" grpId="1" nodeType="withEffect">
                                  <p:stCondLst>
                                    <p:cond delay="17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60"/>
                </p:tgtEl>
              </p:cMediaNode>
            </p:audio>
          </p:childTnLst>
        </p:cTn>
      </p:par>
    </p:tnLst>
    <p:bldLst>
      <p:bldP spid="10242" grpId="0"/>
      <p:bldP spid="1024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2AA0376-968A-C057-5676-C54436C8CA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2057400"/>
            <a:ext cx="5410200" cy="4191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</a:t>
            </a:r>
          </a:p>
          <a:p>
            <a:pPr algn="ctr" eaLnBrk="1" hangingPunct="1">
              <a:buFontTx/>
              <a:buNone/>
            </a:pPr>
            <a:r>
              <a:rPr lang="en-US" altLang="en-US" sz="2800"/>
              <a:t>	A farmer watches the temperature closely with a thermometer because the weather affects many of the farmer’s jobs, such as checking livestock or planting and harvesting crops. </a:t>
            </a: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35ED7889-B1C6-196A-D143-FB3968426D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28600"/>
            <a:ext cx="5867400" cy="1295400"/>
          </a:xfrm>
          <a:prstGeom prst="wedgeEllipseCallout">
            <a:avLst>
              <a:gd name="adj1" fmla="val -42694"/>
              <a:gd name="adj2" fmla="val 76102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 Farmers are… weathermen.</a:t>
            </a:r>
          </a:p>
        </p:txBody>
      </p:sp>
      <p:sp>
        <p:nvSpPr>
          <p:cNvPr id="23556" name="Text Box 10">
            <a:extLst>
              <a:ext uri="{FF2B5EF4-FFF2-40B4-BE49-F238E27FC236}">
                <a16:creationId xmlns:a16="http://schemas.microsoft.com/office/drawing/2014/main" id="{A03931FB-990C-8349-4AD8-2BDE9C5AE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334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76" name="Picture 12">
            <a:extLst>
              <a:ext uri="{FF2B5EF4-FFF2-40B4-BE49-F238E27FC236}">
                <a16:creationId xmlns:a16="http://schemas.microsoft.com/office/drawing/2014/main" id="{D6A87C0A-67C2-F5E1-B3C9-583966BF0130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04800"/>
            <a:ext cx="3784600" cy="626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7" name="slide11.mp3">
            <a:hlinkClick r:id="" action="ppaction://media"/>
            <a:extLst>
              <a:ext uri="{FF2B5EF4-FFF2-40B4-BE49-F238E27FC236}">
                <a16:creationId xmlns:a16="http://schemas.microsoft.com/office/drawing/2014/main" id="{46F9BB91-6891-F227-835F-348DAD4ADF3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47" fill="hold"/>
                                        <p:tgtEl>
                                          <p:spTgt spid="11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xit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77"/>
                </p:tgtEl>
              </p:cMediaNode>
            </p:audio>
          </p:childTnLst>
        </p:cTn>
      </p:par>
    </p:tnLst>
    <p:bldLst>
      <p:bldP spid="11267" grpId="0" uiExpand="1" build="p"/>
      <p:bldP spid="11267" grpId="1" uiExpand="1" build="p"/>
      <p:bldP spid="11273" grpId="0" animBg="1"/>
      <p:bldP spid="1127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04B1A43-0F3D-1633-D166-4B93592C7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kinds of computers can a farmer use to help him with his job?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82D2384-E997-52ED-90CA-9C95CA547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  <a:buFontTx/>
              <a:buAutoNum type="alphaUcPeriod"/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en-US" altLang="en-US" sz="2800"/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A. Cell Phone   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B. Global Positioning System (GPS)       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C. PDA 				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D. Computer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en-US" sz="2800"/>
              <a:t>E. All of the Above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D2C93CED-5A86-659D-1EF0-F095D647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035050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304" name="Group 16">
            <a:extLst>
              <a:ext uri="{FF2B5EF4-FFF2-40B4-BE49-F238E27FC236}">
                <a16:creationId xmlns:a16="http://schemas.microsoft.com/office/drawing/2014/main" id="{83629C15-1F56-54BC-DD88-DAF440946DE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90800" y="1676400"/>
            <a:ext cx="1209675" cy="1827213"/>
            <a:chOff x="1152" y="1248"/>
            <a:chExt cx="762" cy="1151"/>
          </a:xfrm>
        </p:grpSpPr>
        <p:sp>
          <p:nvSpPr>
            <p:cNvPr id="25702" name="AutoShape 15">
              <a:extLst>
                <a:ext uri="{FF2B5EF4-FFF2-40B4-BE49-F238E27FC236}">
                  <a16:creationId xmlns:a16="http://schemas.microsoft.com/office/drawing/2014/main" id="{00858B24-3736-D162-7CF3-1D08EF24419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2" y="1248"/>
              <a:ext cx="762" cy="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3" name="Freeform 17">
              <a:extLst>
                <a:ext uri="{FF2B5EF4-FFF2-40B4-BE49-F238E27FC236}">
                  <a16:creationId xmlns:a16="http://schemas.microsoft.com/office/drawing/2014/main" id="{E18983BA-F614-EAE5-69BD-2F4E7D0B8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8" y="1412"/>
              <a:ext cx="707" cy="962"/>
            </a:xfrm>
            <a:custGeom>
              <a:avLst/>
              <a:gdLst>
                <a:gd name="T0" fmla="*/ 48 w 1412"/>
                <a:gd name="T1" fmla="*/ 3 h 1923"/>
                <a:gd name="T2" fmla="*/ 44 w 1412"/>
                <a:gd name="T3" fmla="*/ 5 h 1923"/>
                <a:gd name="T4" fmla="*/ 41 w 1412"/>
                <a:gd name="T5" fmla="*/ 6 h 1923"/>
                <a:gd name="T6" fmla="*/ 38 w 1412"/>
                <a:gd name="T7" fmla="*/ 7 h 1923"/>
                <a:gd name="T8" fmla="*/ 35 w 1412"/>
                <a:gd name="T9" fmla="*/ 8 h 1923"/>
                <a:gd name="T10" fmla="*/ 32 w 1412"/>
                <a:gd name="T11" fmla="*/ 9 h 1923"/>
                <a:gd name="T12" fmla="*/ 29 w 1412"/>
                <a:gd name="T13" fmla="*/ 10 h 1923"/>
                <a:gd name="T14" fmla="*/ 26 w 1412"/>
                <a:gd name="T15" fmla="*/ 11 h 1923"/>
                <a:gd name="T16" fmla="*/ 24 w 1412"/>
                <a:gd name="T17" fmla="*/ 13 h 1923"/>
                <a:gd name="T18" fmla="*/ 21 w 1412"/>
                <a:gd name="T19" fmla="*/ 14 h 1923"/>
                <a:gd name="T20" fmla="*/ 18 w 1412"/>
                <a:gd name="T21" fmla="*/ 15 h 1923"/>
                <a:gd name="T22" fmla="*/ 16 w 1412"/>
                <a:gd name="T23" fmla="*/ 17 h 1923"/>
                <a:gd name="T24" fmla="*/ 14 w 1412"/>
                <a:gd name="T25" fmla="*/ 19 h 1923"/>
                <a:gd name="T26" fmla="*/ 11 w 1412"/>
                <a:gd name="T27" fmla="*/ 21 h 1923"/>
                <a:gd name="T28" fmla="*/ 9 w 1412"/>
                <a:gd name="T29" fmla="*/ 23 h 1923"/>
                <a:gd name="T30" fmla="*/ 7 w 1412"/>
                <a:gd name="T31" fmla="*/ 25 h 1923"/>
                <a:gd name="T32" fmla="*/ 4 w 1412"/>
                <a:gd name="T33" fmla="*/ 28 h 1923"/>
                <a:gd name="T34" fmla="*/ 1 w 1412"/>
                <a:gd name="T35" fmla="*/ 39 h 1923"/>
                <a:gd name="T36" fmla="*/ 0 w 1412"/>
                <a:gd name="T37" fmla="*/ 49 h 1923"/>
                <a:gd name="T38" fmla="*/ 1 w 1412"/>
                <a:gd name="T39" fmla="*/ 58 h 1923"/>
                <a:gd name="T40" fmla="*/ 3 w 1412"/>
                <a:gd name="T41" fmla="*/ 66 h 1923"/>
                <a:gd name="T42" fmla="*/ 5 w 1412"/>
                <a:gd name="T43" fmla="*/ 74 h 1923"/>
                <a:gd name="T44" fmla="*/ 8 w 1412"/>
                <a:gd name="T45" fmla="*/ 82 h 1923"/>
                <a:gd name="T46" fmla="*/ 12 w 1412"/>
                <a:gd name="T47" fmla="*/ 90 h 1923"/>
                <a:gd name="T48" fmla="*/ 15 w 1412"/>
                <a:gd name="T49" fmla="*/ 98 h 1923"/>
                <a:gd name="T50" fmla="*/ 70 w 1412"/>
                <a:gd name="T51" fmla="*/ 230 h 1923"/>
                <a:gd name="T52" fmla="*/ 86 w 1412"/>
                <a:gd name="T53" fmla="*/ 238 h 1923"/>
                <a:gd name="T54" fmla="*/ 110 w 1412"/>
                <a:gd name="T55" fmla="*/ 241 h 1923"/>
                <a:gd name="T56" fmla="*/ 140 w 1412"/>
                <a:gd name="T57" fmla="*/ 238 h 1923"/>
                <a:gd name="T58" fmla="*/ 164 w 1412"/>
                <a:gd name="T59" fmla="*/ 226 h 1923"/>
                <a:gd name="T60" fmla="*/ 177 w 1412"/>
                <a:gd name="T61" fmla="*/ 213 h 1923"/>
                <a:gd name="T62" fmla="*/ 144 w 1412"/>
                <a:gd name="T63" fmla="*/ 80 h 1923"/>
                <a:gd name="T64" fmla="*/ 129 w 1412"/>
                <a:gd name="T65" fmla="*/ 47 h 1923"/>
                <a:gd name="T66" fmla="*/ 114 w 1412"/>
                <a:gd name="T67" fmla="*/ 12 h 1923"/>
                <a:gd name="T68" fmla="*/ 111 w 1412"/>
                <a:gd name="T69" fmla="*/ 10 h 1923"/>
                <a:gd name="T70" fmla="*/ 107 w 1412"/>
                <a:gd name="T71" fmla="*/ 8 h 1923"/>
                <a:gd name="T72" fmla="*/ 103 w 1412"/>
                <a:gd name="T73" fmla="*/ 6 h 1923"/>
                <a:gd name="T74" fmla="*/ 99 w 1412"/>
                <a:gd name="T75" fmla="*/ 5 h 1923"/>
                <a:gd name="T76" fmla="*/ 94 w 1412"/>
                <a:gd name="T77" fmla="*/ 4 h 1923"/>
                <a:gd name="T78" fmla="*/ 90 w 1412"/>
                <a:gd name="T79" fmla="*/ 3 h 1923"/>
                <a:gd name="T80" fmla="*/ 85 w 1412"/>
                <a:gd name="T81" fmla="*/ 2 h 1923"/>
                <a:gd name="T82" fmla="*/ 80 w 1412"/>
                <a:gd name="T83" fmla="*/ 1 h 1923"/>
                <a:gd name="T84" fmla="*/ 75 w 1412"/>
                <a:gd name="T85" fmla="*/ 1 h 1923"/>
                <a:gd name="T86" fmla="*/ 70 w 1412"/>
                <a:gd name="T87" fmla="*/ 0 h 1923"/>
                <a:gd name="T88" fmla="*/ 66 w 1412"/>
                <a:gd name="T89" fmla="*/ 0 h 1923"/>
                <a:gd name="T90" fmla="*/ 61 w 1412"/>
                <a:gd name="T91" fmla="*/ 1 h 1923"/>
                <a:gd name="T92" fmla="*/ 57 w 1412"/>
                <a:gd name="T93" fmla="*/ 1 h 1923"/>
                <a:gd name="T94" fmla="*/ 54 w 1412"/>
                <a:gd name="T95" fmla="*/ 2 h 1923"/>
                <a:gd name="T96" fmla="*/ 51 w 1412"/>
                <a:gd name="T97" fmla="*/ 2 h 1923"/>
                <a:gd name="T98" fmla="*/ 48 w 1412"/>
                <a:gd name="T99" fmla="*/ 3 h 192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412" h="1923">
                  <a:moveTo>
                    <a:pt x="379" y="22"/>
                  </a:moveTo>
                  <a:lnTo>
                    <a:pt x="351" y="33"/>
                  </a:lnTo>
                  <a:lnTo>
                    <a:pt x="325" y="42"/>
                  </a:lnTo>
                  <a:lnTo>
                    <a:pt x="299" y="51"/>
                  </a:lnTo>
                  <a:lnTo>
                    <a:pt x="275" y="59"/>
                  </a:lnTo>
                  <a:lnTo>
                    <a:pt x="251" y="68"/>
                  </a:lnTo>
                  <a:lnTo>
                    <a:pt x="229" y="78"/>
                  </a:lnTo>
                  <a:lnTo>
                    <a:pt x="206" y="87"/>
                  </a:lnTo>
                  <a:lnTo>
                    <a:pt x="185" y="97"/>
                  </a:lnTo>
                  <a:lnTo>
                    <a:pt x="165" y="108"/>
                  </a:lnTo>
                  <a:lnTo>
                    <a:pt x="144" y="119"/>
                  </a:lnTo>
                  <a:lnTo>
                    <a:pt x="124" y="132"/>
                  </a:lnTo>
                  <a:lnTo>
                    <a:pt x="106" y="147"/>
                  </a:lnTo>
                  <a:lnTo>
                    <a:pt x="86" y="162"/>
                  </a:lnTo>
                  <a:lnTo>
                    <a:pt x="68" y="179"/>
                  </a:lnTo>
                  <a:lnTo>
                    <a:pt x="51" y="199"/>
                  </a:lnTo>
                  <a:lnTo>
                    <a:pt x="32" y="219"/>
                  </a:lnTo>
                  <a:lnTo>
                    <a:pt x="8" y="307"/>
                  </a:lnTo>
                  <a:lnTo>
                    <a:pt x="0" y="386"/>
                  </a:lnTo>
                  <a:lnTo>
                    <a:pt x="3" y="460"/>
                  </a:lnTo>
                  <a:lnTo>
                    <a:pt x="17" y="528"/>
                  </a:lnTo>
                  <a:lnTo>
                    <a:pt x="38" y="591"/>
                  </a:lnTo>
                  <a:lnTo>
                    <a:pt x="63" y="654"/>
                  </a:lnTo>
                  <a:lnTo>
                    <a:pt x="91" y="716"/>
                  </a:lnTo>
                  <a:lnTo>
                    <a:pt x="119" y="778"/>
                  </a:lnTo>
                  <a:lnTo>
                    <a:pt x="555" y="1835"/>
                  </a:lnTo>
                  <a:lnTo>
                    <a:pt x="688" y="1900"/>
                  </a:lnTo>
                  <a:lnTo>
                    <a:pt x="879" y="1923"/>
                  </a:lnTo>
                  <a:lnTo>
                    <a:pt x="1116" y="1903"/>
                  </a:lnTo>
                  <a:lnTo>
                    <a:pt x="1305" y="1807"/>
                  </a:lnTo>
                  <a:lnTo>
                    <a:pt x="1412" y="1704"/>
                  </a:lnTo>
                  <a:lnTo>
                    <a:pt x="1147" y="640"/>
                  </a:lnTo>
                  <a:lnTo>
                    <a:pt x="1024" y="376"/>
                  </a:lnTo>
                  <a:lnTo>
                    <a:pt x="907" y="93"/>
                  </a:lnTo>
                  <a:lnTo>
                    <a:pt x="881" y="75"/>
                  </a:lnTo>
                  <a:lnTo>
                    <a:pt x="851" y="60"/>
                  </a:lnTo>
                  <a:lnTo>
                    <a:pt x="819" y="48"/>
                  </a:lnTo>
                  <a:lnTo>
                    <a:pt x="786" y="36"/>
                  </a:lnTo>
                  <a:lnTo>
                    <a:pt x="749" y="26"/>
                  </a:lnTo>
                  <a:lnTo>
                    <a:pt x="712" y="18"/>
                  </a:lnTo>
                  <a:lnTo>
                    <a:pt x="673" y="11"/>
                  </a:lnTo>
                  <a:lnTo>
                    <a:pt x="635" y="6"/>
                  </a:lnTo>
                  <a:lnTo>
                    <a:pt x="597" y="3"/>
                  </a:lnTo>
                  <a:lnTo>
                    <a:pt x="559" y="0"/>
                  </a:lnTo>
                  <a:lnTo>
                    <a:pt x="523" y="0"/>
                  </a:lnTo>
                  <a:lnTo>
                    <a:pt x="488" y="2"/>
                  </a:lnTo>
                  <a:lnTo>
                    <a:pt x="456" y="5"/>
                  </a:lnTo>
                  <a:lnTo>
                    <a:pt x="427" y="10"/>
                  </a:lnTo>
                  <a:lnTo>
                    <a:pt x="401" y="15"/>
                  </a:lnTo>
                  <a:lnTo>
                    <a:pt x="379" y="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4" name="Freeform 18">
              <a:extLst>
                <a:ext uri="{FF2B5EF4-FFF2-40B4-BE49-F238E27FC236}">
                  <a16:creationId xmlns:a16="http://schemas.microsoft.com/office/drawing/2014/main" id="{E020A476-6092-209E-DA50-40FA61F7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4" y="1260"/>
              <a:ext cx="607" cy="1114"/>
            </a:xfrm>
            <a:custGeom>
              <a:avLst/>
              <a:gdLst>
                <a:gd name="T0" fmla="*/ 55 w 1216"/>
                <a:gd name="T1" fmla="*/ 4 h 2227"/>
                <a:gd name="T2" fmla="*/ 51 w 1216"/>
                <a:gd name="T3" fmla="*/ 5 h 2227"/>
                <a:gd name="T4" fmla="*/ 48 w 1216"/>
                <a:gd name="T5" fmla="*/ 6 h 2227"/>
                <a:gd name="T6" fmla="*/ 45 w 1216"/>
                <a:gd name="T7" fmla="*/ 8 h 2227"/>
                <a:gd name="T8" fmla="*/ 41 w 1216"/>
                <a:gd name="T9" fmla="*/ 9 h 2227"/>
                <a:gd name="T10" fmla="*/ 38 w 1216"/>
                <a:gd name="T11" fmla="*/ 10 h 2227"/>
                <a:gd name="T12" fmla="*/ 35 w 1216"/>
                <a:gd name="T13" fmla="*/ 12 h 2227"/>
                <a:gd name="T14" fmla="*/ 32 w 1216"/>
                <a:gd name="T15" fmla="*/ 13 h 2227"/>
                <a:gd name="T16" fmla="*/ 29 w 1216"/>
                <a:gd name="T17" fmla="*/ 14 h 2227"/>
                <a:gd name="T18" fmla="*/ 27 w 1216"/>
                <a:gd name="T19" fmla="*/ 16 h 2227"/>
                <a:gd name="T20" fmla="*/ 24 w 1216"/>
                <a:gd name="T21" fmla="*/ 18 h 2227"/>
                <a:gd name="T22" fmla="*/ 21 w 1216"/>
                <a:gd name="T23" fmla="*/ 19 h 2227"/>
                <a:gd name="T24" fmla="*/ 18 w 1216"/>
                <a:gd name="T25" fmla="*/ 21 h 2227"/>
                <a:gd name="T26" fmla="*/ 16 w 1216"/>
                <a:gd name="T27" fmla="*/ 24 h 2227"/>
                <a:gd name="T28" fmla="*/ 13 w 1216"/>
                <a:gd name="T29" fmla="*/ 26 h 2227"/>
                <a:gd name="T30" fmla="*/ 11 w 1216"/>
                <a:gd name="T31" fmla="*/ 29 h 2227"/>
                <a:gd name="T32" fmla="*/ 8 w 1216"/>
                <a:gd name="T33" fmla="*/ 32 h 2227"/>
                <a:gd name="T34" fmla="*/ 3 w 1216"/>
                <a:gd name="T35" fmla="*/ 45 h 2227"/>
                <a:gd name="T36" fmla="*/ 1 w 1216"/>
                <a:gd name="T37" fmla="*/ 56 h 2227"/>
                <a:gd name="T38" fmla="*/ 0 w 1216"/>
                <a:gd name="T39" fmla="*/ 67 h 2227"/>
                <a:gd name="T40" fmla="*/ 0 w 1216"/>
                <a:gd name="T41" fmla="*/ 77 h 2227"/>
                <a:gd name="T42" fmla="*/ 1 w 1216"/>
                <a:gd name="T43" fmla="*/ 86 h 2227"/>
                <a:gd name="T44" fmla="*/ 3 w 1216"/>
                <a:gd name="T45" fmla="*/ 95 h 2227"/>
                <a:gd name="T46" fmla="*/ 6 w 1216"/>
                <a:gd name="T47" fmla="*/ 104 h 2227"/>
                <a:gd name="T48" fmla="*/ 8 w 1216"/>
                <a:gd name="T49" fmla="*/ 113 h 2227"/>
                <a:gd name="T50" fmla="*/ 42 w 1216"/>
                <a:gd name="T51" fmla="*/ 266 h 2227"/>
                <a:gd name="T52" fmla="*/ 57 w 1216"/>
                <a:gd name="T53" fmla="*/ 276 h 2227"/>
                <a:gd name="T54" fmla="*/ 81 w 1216"/>
                <a:gd name="T55" fmla="*/ 279 h 2227"/>
                <a:gd name="T56" fmla="*/ 111 w 1216"/>
                <a:gd name="T57" fmla="*/ 276 h 2227"/>
                <a:gd name="T58" fmla="*/ 136 w 1216"/>
                <a:gd name="T59" fmla="*/ 262 h 2227"/>
                <a:gd name="T60" fmla="*/ 151 w 1216"/>
                <a:gd name="T61" fmla="*/ 247 h 2227"/>
                <a:gd name="T62" fmla="*/ 139 w 1216"/>
                <a:gd name="T63" fmla="*/ 93 h 2227"/>
                <a:gd name="T64" fmla="*/ 129 w 1216"/>
                <a:gd name="T65" fmla="*/ 55 h 2227"/>
                <a:gd name="T66" fmla="*/ 120 w 1216"/>
                <a:gd name="T67" fmla="*/ 14 h 2227"/>
                <a:gd name="T68" fmla="*/ 117 w 1216"/>
                <a:gd name="T69" fmla="*/ 11 h 2227"/>
                <a:gd name="T70" fmla="*/ 113 w 1216"/>
                <a:gd name="T71" fmla="*/ 9 h 2227"/>
                <a:gd name="T72" fmla="*/ 110 w 1216"/>
                <a:gd name="T73" fmla="*/ 7 h 2227"/>
                <a:gd name="T74" fmla="*/ 105 w 1216"/>
                <a:gd name="T75" fmla="*/ 6 h 2227"/>
                <a:gd name="T76" fmla="*/ 101 w 1216"/>
                <a:gd name="T77" fmla="*/ 4 h 2227"/>
                <a:gd name="T78" fmla="*/ 97 w 1216"/>
                <a:gd name="T79" fmla="*/ 3 h 2227"/>
                <a:gd name="T80" fmla="*/ 92 w 1216"/>
                <a:gd name="T81" fmla="*/ 2 h 2227"/>
                <a:gd name="T82" fmla="*/ 87 w 1216"/>
                <a:gd name="T83" fmla="*/ 1 h 2227"/>
                <a:gd name="T84" fmla="*/ 83 w 1216"/>
                <a:gd name="T85" fmla="*/ 1 h 2227"/>
                <a:gd name="T86" fmla="*/ 78 w 1216"/>
                <a:gd name="T87" fmla="*/ 1 h 2227"/>
                <a:gd name="T88" fmla="*/ 73 w 1216"/>
                <a:gd name="T89" fmla="*/ 0 h 2227"/>
                <a:gd name="T90" fmla="*/ 69 w 1216"/>
                <a:gd name="T91" fmla="*/ 1 h 2227"/>
                <a:gd name="T92" fmla="*/ 65 w 1216"/>
                <a:gd name="T93" fmla="*/ 1 h 2227"/>
                <a:gd name="T94" fmla="*/ 61 w 1216"/>
                <a:gd name="T95" fmla="*/ 2 h 2227"/>
                <a:gd name="T96" fmla="*/ 58 w 1216"/>
                <a:gd name="T97" fmla="*/ 3 h 2227"/>
                <a:gd name="T98" fmla="*/ 55 w 1216"/>
                <a:gd name="T99" fmla="*/ 4 h 22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216" h="2227">
                  <a:moveTo>
                    <a:pt x="444" y="26"/>
                  </a:moveTo>
                  <a:lnTo>
                    <a:pt x="415" y="37"/>
                  </a:lnTo>
                  <a:lnTo>
                    <a:pt x="386" y="47"/>
                  </a:lnTo>
                  <a:lnTo>
                    <a:pt x="360" y="58"/>
                  </a:lnTo>
                  <a:lnTo>
                    <a:pt x="334" y="68"/>
                  </a:lnTo>
                  <a:lnTo>
                    <a:pt x="309" y="79"/>
                  </a:lnTo>
                  <a:lnTo>
                    <a:pt x="285" y="89"/>
                  </a:lnTo>
                  <a:lnTo>
                    <a:pt x="262" y="100"/>
                  </a:lnTo>
                  <a:lnTo>
                    <a:pt x="239" y="112"/>
                  </a:lnTo>
                  <a:lnTo>
                    <a:pt x="217" y="123"/>
                  </a:lnTo>
                  <a:lnTo>
                    <a:pt x="195" y="137"/>
                  </a:lnTo>
                  <a:lnTo>
                    <a:pt x="173" y="152"/>
                  </a:lnTo>
                  <a:lnTo>
                    <a:pt x="151" y="168"/>
                  </a:lnTo>
                  <a:lnTo>
                    <a:pt x="131" y="187"/>
                  </a:lnTo>
                  <a:lnTo>
                    <a:pt x="110" y="206"/>
                  </a:lnTo>
                  <a:lnTo>
                    <a:pt x="88" y="229"/>
                  </a:lnTo>
                  <a:lnTo>
                    <a:pt x="67" y="254"/>
                  </a:lnTo>
                  <a:lnTo>
                    <a:pt x="29" y="356"/>
                  </a:lnTo>
                  <a:lnTo>
                    <a:pt x="8" y="448"/>
                  </a:lnTo>
                  <a:lnTo>
                    <a:pt x="0" y="534"/>
                  </a:lnTo>
                  <a:lnTo>
                    <a:pt x="4" y="612"/>
                  </a:lnTo>
                  <a:lnTo>
                    <a:pt x="14" y="686"/>
                  </a:lnTo>
                  <a:lnTo>
                    <a:pt x="30" y="758"/>
                  </a:lnTo>
                  <a:lnTo>
                    <a:pt x="49" y="829"/>
                  </a:lnTo>
                  <a:lnTo>
                    <a:pt x="67" y="901"/>
                  </a:lnTo>
                  <a:lnTo>
                    <a:pt x="339" y="2124"/>
                  </a:lnTo>
                  <a:lnTo>
                    <a:pt x="461" y="2201"/>
                  </a:lnTo>
                  <a:lnTo>
                    <a:pt x="649" y="2227"/>
                  </a:lnTo>
                  <a:lnTo>
                    <a:pt x="889" y="2203"/>
                  </a:lnTo>
                  <a:lnTo>
                    <a:pt x="1092" y="2093"/>
                  </a:lnTo>
                  <a:lnTo>
                    <a:pt x="1216" y="1974"/>
                  </a:lnTo>
                  <a:lnTo>
                    <a:pt x="1117" y="741"/>
                  </a:lnTo>
                  <a:lnTo>
                    <a:pt x="1035" y="438"/>
                  </a:lnTo>
                  <a:lnTo>
                    <a:pt x="961" y="107"/>
                  </a:lnTo>
                  <a:lnTo>
                    <a:pt x="938" y="88"/>
                  </a:lnTo>
                  <a:lnTo>
                    <a:pt x="912" y="70"/>
                  </a:lnTo>
                  <a:lnTo>
                    <a:pt x="882" y="54"/>
                  </a:lnTo>
                  <a:lnTo>
                    <a:pt x="848" y="42"/>
                  </a:lnTo>
                  <a:lnTo>
                    <a:pt x="814" y="30"/>
                  </a:lnTo>
                  <a:lnTo>
                    <a:pt x="778" y="20"/>
                  </a:lnTo>
                  <a:lnTo>
                    <a:pt x="740" y="13"/>
                  </a:lnTo>
                  <a:lnTo>
                    <a:pt x="703" y="7"/>
                  </a:lnTo>
                  <a:lnTo>
                    <a:pt x="665" y="2"/>
                  </a:lnTo>
                  <a:lnTo>
                    <a:pt x="627" y="1"/>
                  </a:lnTo>
                  <a:lnTo>
                    <a:pt x="591" y="0"/>
                  </a:lnTo>
                  <a:lnTo>
                    <a:pt x="557" y="2"/>
                  </a:lnTo>
                  <a:lnTo>
                    <a:pt x="523" y="5"/>
                  </a:lnTo>
                  <a:lnTo>
                    <a:pt x="493" y="11"/>
                  </a:lnTo>
                  <a:lnTo>
                    <a:pt x="467" y="17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5" name="Freeform 19">
              <a:extLst>
                <a:ext uri="{FF2B5EF4-FFF2-40B4-BE49-F238E27FC236}">
                  <a16:creationId xmlns:a16="http://schemas.microsoft.com/office/drawing/2014/main" id="{F3876887-8803-9352-D706-13ACA89C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6" y="1586"/>
              <a:ext cx="232" cy="788"/>
            </a:xfrm>
            <a:custGeom>
              <a:avLst/>
              <a:gdLst>
                <a:gd name="T0" fmla="*/ 0 w 463"/>
                <a:gd name="T1" fmla="*/ 0 h 1576"/>
                <a:gd name="T2" fmla="*/ 2 w 463"/>
                <a:gd name="T3" fmla="*/ 26 h 1576"/>
                <a:gd name="T4" fmla="*/ 37 w 463"/>
                <a:gd name="T5" fmla="*/ 185 h 1576"/>
                <a:gd name="T6" fmla="*/ 58 w 463"/>
                <a:gd name="T7" fmla="*/ 197 h 1576"/>
                <a:gd name="T8" fmla="*/ 21 w 463"/>
                <a:gd name="T9" fmla="*/ 38 h 1576"/>
                <a:gd name="T10" fmla="*/ 19 w 463"/>
                <a:gd name="T11" fmla="*/ 0 h 1576"/>
                <a:gd name="T12" fmla="*/ 0 w 463"/>
                <a:gd name="T13" fmla="*/ 0 h 1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63" h="1576">
                  <a:moveTo>
                    <a:pt x="0" y="0"/>
                  </a:moveTo>
                  <a:lnTo>
                    <a:pt x="11" y="205"/>
                  </a:lnTo>
                  <a:lnTo>
                    <a:pt x="291" y="1473"/>
                  </a:lnTo>
                  <a:lnTo>
                    <a:pt x="463" y="1576"/>
                  </a:lnTo>
                  <a:lnTo>
                    <a:pt x="162" y="303"/>
                  </a:lnTo>
                  <a:lnTo>
                    <a:pt x="15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6" name="Freeform 20">
              <a:extLst>
                <a:ext uri="{FF2B5EF4-FFF2-40B4-BE49-F238E27FC236}">
                  <a16:creationId xmlns:a16="http://schemas.microsoft.com/office/drawing/2014/main" id="{BF106A30-3277-8A36-E451-2C0D600EA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618"/>
              <a:ext cx="223" cy="756"/>
            </a:xfrm>
            <a:custGeom>
              <a:avLst/>
              <a:gdLst>
                <a:gd name="T0" fmla="*/ 0 w 445"/>
                <a:gd name="T1" fmla="*/ 0 h 1512"/>
                <a:gd name="T2" fmla="*/ 1 w 445"/>
                <a:gd name="T3" fmla="*/ 7 h 1512"/>
                <a:gd name="T4" fmla="*/ 1 w 445"/>
                <a:gd name="T5" fmla="*/ 13 h 1512"/>
                <a:gd name="T6" fmla="*/ 1 w 445"/>
                <a:gd name="T7" fmla="*/ 19 h 1512"/>
                <a:gd name="T8" fmla="*/ 1 w 445"/>
                <a:gd name="T9" fmla="*/ 25 h 1512"/>
                <a:gd name="T10" fmla="*/ 3 w 445"/>
                <a:gd name="T11" fmla="*/ 35 h 1512"/>
                <a:gd name="T12" fmla="*/ 5 w 445"/>
                <a:gd name="T13" fmla="*/ 44 h 1512"/>
                <a:gd name="T14" fmla="*/ 7 w 445"/>
                <a:gd name="T15" fmla="*/ 54 h 1512"/>
                <a:gd name="T16" fmla="*/ 10 w 445"/>
                <a:gd name="T17" fmla="*/ 63 h 1512"/>
                <a:gd name="T18" fmla="*/ 12 w 445"/>
                <a:gd name="T19" fmla="*/ 73 h 1512"/>
                <a:gd name="T20" fmla="*/ 14 w 445"/>
                <a:gd name="T21" fmla="*/ 82 h 1512"/>
                <a:gd name="T22" fmla="*/ 16 w 445"/>
                <a:gd name="T23" fmla="*/ 92 h 1512"/>
                <a:gd name="T24" fmla="*/ 18 w 445"/>
                <a:gd name="T25" fmla="*/ 101 h 1512"/>
                <a:gd name="T26" fmla="*/ 20 w 445"/>
                <a:gd name="T27" fmla="*/ 110 h 1512"/>
                <a:gd name="T28" fmla="*/ 22 w 445"/>
                <a:gd name="T29" fmla="*/ 120 h 1512"/>
                <a:gd name="T30" fmla="*/ 24 w 445"/>
                <a:gd name="T31" fmla="*/ 129 h 1512"/>
                <a:gd name="T32" fmla="*/ 26 w 445"/>
                <a:gd name="T33" fmla="*/ 139 h 1512"/>
                <a:gd name="T34" fmla="*/ 28 w 445"/>
                <a:gd name="T35" fmla="*/ 148 h 1512"/>
                <a:gd name="T36" fmla="*/ 30 w 445"/>
                <a:gd name="T37" fmla="*/ 158 h 1512"/>
                <a:gd name="T38" fmla="*/ 32 w 445"/>
                <a:gd name="T39" fmla="*/ 167 h 1512"/>
                <a:gd name="T40" fmla="*/ 35 w 445"/>
                <a:gd name="T41" fmla="*/ 177 h 1512"/>
                <a:gd name="T42" fmla="*/ 37 w 445"/>
                <a:gd name="T43" fmla="*/ 178 h 1512"/>
                <a:gd name="T44" fmla="*/ 40 w 445"/>
                <a:gd name="T45" fmla="*/ 180 h 1512"/>
                <a:gd name="T46" fmla="*/ 43 w 445"/>
                <a:gd name="T47" fmla="*/ 181 h 1512"/>
                <a:gd name="T48" fmla="*/ 45 w 445"/>
                <a:gd name="T49" fmla="*/ 183 h 1512"/>
                <a:gd name="T50" fmla="*/ 48 w 445"/>
                <a:gd name="T51" fmla="*/ 185 h 1512"/>
                <a:gd name="T52" fmla="*/ 51 w 445"/>
                <a:gd name="T53" fmla="*/ 186 h 1512"/>
                <a:gd name="T54" fmla="*/ 53 w 445"/>
                <a:gd name="T55" fmla="*/ 188 h 1512"/>
                <a:gd name="T56" fmla="*/ 56 w 445"/>
                <a:gd name="T57" fmla="*/ 189 h 1512"/>
                <a:gd name="T58" fmla="*/ 54 w 445"/>
                <a:gd name="T59" fmla="*/ 180 h 1512"/>
                <a:gd name="T60" fmla="*/ 52 w 445"/>
                <a:gd name="T61" fmla="*/ 171 h 1512"/>
                <a:gd name="T62" fmla="*/ 49 w 445"/>
                <a:gd name="T63" fmla="*/ 161 h 1512"/>
                <a:gd name="T64" fmla="*/ 47 w 445"/>
                <a:gd name="T65" fmla="*/ 152 h 1512"/>
                <a:gd name="T66" fmla="*/ 45 w 445"/>
                <a:gd name="T67" fmla="*/ 143 h 1512"/>
                <a:gd name="T68" fmla="*/ 43 w 445"/>
                <a:gd name="T69" fmla="*/ 133 h 1512"/>
                <a:gd name="T70" fmla="*/ 41 w 445"/>
                <a:gd name="T71" fmla="*/ 124 h 1512"/>
                <a:gd name="T72" fmla="*/ 38 w 445"/>
                <a:gd name="T73" fmla="*/ 114 h 1512"/>
                <a:gd name="T74" fmla="*/ 36 w 445"/>
                <a:gd name="T75" fmla="*/ 105 h 1512"/>
                <a:gd name="T76" fmla="*/ 34 w 445"/>
                <a:gd name="T77" fmla="*/ 95 h 1512"/>
                <a:gd name="T78" fmla="*/ 32 w 445"/>
                <a:gd name="T79" fmla="*/ 86 h 1512"/>
                <a:gd name="T80" fmla="*/ 29 w 445"/>
                <a:gd name="T81" fmla="*/ 77 h 1512"/>
                <a:gd name="T82" fmla="*/ 27 w 445"/>
                <a:gd name="T83" fmla="*/ 67 h 1512"/>
                <a:gd name="T84" fmla="*/ 25 w 445"/>
                <a:gd name="T85" fmla="*/ 58 h 1512"/>
                <a:gd name="T86" fmla="*/ 23 w 445"/>
                <a:gd name="T87" fmla="*/ 49 h 1512"/>
                <a:gd name="T88" fmla="*/ 21 w 445"/>
                <a:gd name="T89" fmla="*/ 39 h 1512"/>
                <a:gd name="T90" fmla="*/ 20 w 445"/>
                <a:gd name="T91" fmla="*/ 30 h 1512"/>
                <a:gd name="T92" fmla="*/ 20 w 445"/>
                <a:gd name="T93" fmla="*/ 20 h 1512"/>
                <a:gd name="T94" fmla="*/ 19 w 445"/>
                <a:gd name="T95" fmla="*/ 11 h 1512"/>
                <a:gd name="T96" fmla="*/ 19 w 445"/>
                <a:gd name="T97" fmla="*/ 1 h 1512"/>
                <a:gd name="T98" fmla="*/ 17 w 445"/>
                <a:gd name="T99" fmla="*/ 1 h 1512"/>
                <a:gd name="T100" fmla="*/ 14 w 445"/>
                <a:gd name="T101" fmla="*/ 1 h 1512"/>
                <a:gd name="T102" fmla="*/ 12 w 445"/>
                <a:gd name="T103" fmla="*/ 1 h 1512"/>
                <a:gd name="T104" fmla="*/ 10 w 445"/>
                <a:gd name="T105" fmla="*/ 1 h 1512"/>
                <a:gd name="T106" fmla="*/ 7 w 445"/>
                <a:gd name="T107" fmla="*/ 1 h 1512"/>
                <a:gd name="T108" fmla="*/ 5 w 445"/>
                <a:gd name="T109" fmla="*/ 1 h 1512"/>
                <a:gd name="T110" fmla="*/ 3 w 445"/>
                <a:gd name="T111" fmla="*/ 1 h 1512"/>
                <a:gd name="T112" fmla="*/ 0 w 445"/>
                <a:gd name="T113" fmla="*/ 0 h 15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5" h="1512">
                  <a:moveTo>
                    <a:pt x="0" y="0"/>
                  </a:moveTo>
                  <a:lnTo>
                    <a:pt x="2" y="49"/>
                  </a:lnTo>
                  <a:lnTo>
                    <a:pt x="3" y="100"/>
                  </a:lnTo>
                  <a:lnTo>
                    <a:pt x="5" y="149"/>
                  </a:lnTo>
                  <a:lnTo>
                    <a:pt x="6" y="199"/>
                  </a:lnTo>
                  <a:lnTo>
                    <a:pt x="23" y="275"/>
                  </a:lnTo>
                  <a:lnTo>
                    <a:pt x="40" y="351"/>
                  </a:lnTo>
                  <a:lnTo>
                    <a:pt x="56" y="426"/>
                  </a:lnTo>
                  <a:lnTo>
                    <a:pt x="73" y="502"/>
                  </a:lnTo>
                  <a:lnTo>
                    <a:pt x="89" y="578"/>
                  </a:lnTo>
                  <a:lnTo>
                    <a:pt x="107" y="653"/>
                  </a:lnTo>
                  <a:lnTo>
                    <a:pt x="123" y="729"/>
                  </a:lnTo>
                  <a:lnTo>
                    <a:pt x="140" y="805"/>
                  </a:lnTo>
                  <a:lnTo>
                    <a:pt x="156" y="880"/>
                  </a:lnTo>
                  <a:lnTo>
                    <a:pt x="172" y="956"/>
                  </a:lnTo>
                  <a:lnTo>
                    <a:pt x="190" y="1032"/>
                  </a:lnTo>
                  <a:lnTo>
                    <a:pt x="206" y="1107"/>
                  </a:lnTo>
                  <a:lnTo>
                    <a:pt x="223" y="1183"/>
                  </a:lnTo>
                  <a:lnTo>
                    <a:pt x="239" y="1258"/>
                  </a:lnTo>
                  <a:lnTo>
                    <a:pt x="256" y="1334"/>
                  </a:lnTo>
                  <a:lnTo>
                    <a:pt x="273" y="1409"/>
                  </a:lnTo>
                  <a:lnTo>
                    <a:pt x="294" y="1423"/>
                  </a:lnTo>
                  <a:lnTo>
                    <a:pt x="316" y="1435"/>
                  </a:lnTo>
                  <a:lnTo>
                    <a:pt x="337" y="1448"/>
                  </a:lnTo>
                  <a:lnTo>
                    <a:pt x="359" y="1461"/>
                  </a:lnTo>
                  <a:lnTo>
                    <a:pt x="381" y="1474"/>
                  </a:lnTo>
                  <a:lnTo>
                    <a:pt x="403" y="1487"/>
                  </a:lnTo>
                  <a:lnTo>
                    <a:pt x="423" y="1500"/>
                  </a:lnTo>
                  <a:lnTo>
                    <a:pt x="445" y="1512"/>
                  </a:lnTo>
                  <a:lnTo>
                    <a:pt x="428" y="1438"/>
                  </a:lnTo>
                  <a:lnTo>
                    <a:pt x="410" y="1362"/>
                  </a:lnTo>
                  <a:lnTo>
                    <a:pt x="392" y="1287"/>
                  </a:lnTo>
                  <a:lnTo>
                    <a:pt x="374" y="1212"/>
                  </a:lnTo>
                  <a:lnTo>
                    <a:pt x="357" y="1137"/>
                  </a:lnTo>
                  <a:lnTo>
                    <a:pt x="338" y="1061"/>
                  </a:lnTo>
                  <a:lnTo>
                    <a:pt x="321" y="986"/>
                  </a:lnTo>
                  <a:lnTo>
                    <a:pt x="304" y="911"/>
                  </a:lnTo>
                  <a:lnTo>
                    <a:pt x="285" y="836"/>
                  </a:lnTo>
                  <a:lnTo>
                    <a:pt x="268" y="760"/>
                  </a:lnTo>
                  <a:lnTo>
                    <a:pt x="250" y="685"/>
                  </a:lnTo>
                  <a:lnTo>
                    <a:pt x="232" y="610"/>
                  </a:lnTo>
                  <a:lnTo>
                    <a:pt x="214" y="535"/>
                  </a:lnTo>
                  <a:lnTo>
                    <a:pt x="197" y="459"/>
                  </a:lnTo>
                  <a:lnTo>
                    <a:pt x="178" y="385"/>
                  </a:lnTo>
                  <a:lnTo>
                    <a:pt x="161" y="310"/>
                  </a:lnTo>
                  <a:lnTo>
                    <a:pt x="157" y="234"/>
                  </a:lnTo>
                  <a:lnTo>
                    <a:pt x="154" y="158"/>
                  </a:lnTo>
                  <a:lnTo>
                    <a:pt x="150" y="81"/>
                  </a:lnTo>
                  <a:lnTo>
                    <a:pt x="147" y="5"/>
                  </a:lnTo>
                  <a:lnTo>
                    <a:pt x="129" y="5"/>
                  </a:lnTo>
                  <a:lnTo>
                    <a:pt x="110" y="4"/>
                  </a:lnTo>
                  <a:lnTo>
                    <a:pt x="92" y="4"/>
                  </a:lnTo>
                  <a:lnTo>
                    <a:pt x="73" y="3"/>
                  </a:lnTo>
                  <a:lnTo>
                    <a:pt x="55" y="2"/>
                  </a:lnTo>
                  <a:lnTo>
                    <a:pt x="36" y="1"/>
                  </a:lnTo>
                  <a:lnTo>
                    <a:pt x="1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502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7" name="Freeform 21">
              <a:extLst>
                <a:ext uri="{FF2B5EF4-FFF2-40B4-BE49-F238E27FC236}">
                  <a16:creationId xmlns:a16="http://schemas.microsoft.com/office/drawing/2014/main" id="{2F19CF31-93B6-26B2-49A6-A66510A8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4" y="1650"/>
              <a:ext cx="214" cy="724"/>
            </a:xfrm>
            <a:custGeom>
              <a:avLst/>
              <a:gdLst>
                <a:gd name="T0" fmla="*/ 0 w 427"/>
                <a:gd name="T1" fmla="*/ 0 h 1448"/>
                <a:gd name="T2" fmla="*/ 1 w 427"/>
                <a:gd name="T3" fmla="*/ 6 h 1448"/>
                <a:gd name="T4" fmla="*/ 1 w 427"/>
                <a:gd name="T5" fmla="*/ 13 h 1448"/>
                <a:gd name="T6" fmla="*/ 1 w 427"/>
                <a:gd name="T7" fmla="*/ 19 h 1448"/>
                <a:gd name="T8" fmla="*/ 1 w 427"/>
                <a:gd name="T9" fmla="*/ 25 h 1448"/>
                <a:gd name="T10" fmla="*/ 3 w 427"/>
                <a:gd name="T11" fmla="*/ 34 h 1448"/>
                <a:gd name="T12" fmla="*/ 5 w 427"/>
                <a:gd name="T13" fmla="*/ 43 h 1448"/>
                <a:gd name="T14" fmla="*/ 7 w 427"/>
                <a:gd name="T15" fmla="*/ 52 h 1448"/>
                <a:gd name="T16" fmla="*/ 9 w 427"/>
                <a:gd name="T17" fmla="*/ 61 h 1448"/>
                <a:gd name="T18" fmla="*/ 11 w 427"/>
                <a:gd name="T19" fmla="*/ 70 h 1448"/>
                <a:gd name="T20" fmla="*/ 13 w 427"/>
                <a:gd name="T21" fmla="*/ 79 h 1448"/>
                <a:gd name="T22" fmla="*/ 15 w 427"/>
                <a:gd name="T23" fmla="*/ 88 h 1448"/>
                <a:gd name="T24" fmla="*/ 17 w 427"/>
                <a:gd name="T25" fmla="*/ 97 h 1448"/>
                <a:gd name="T26" fmla="*/ 18 w 427"/>
                <a:gd name="T27" fmla="*/ 106 h 1448"/>
                <a:gd name="T28" fmla="*/ 20 w 427"/>
                <a:gd name="T29" fmla="*/ 115 h 1448"/>
                <a:gd name="T30" fmla="*/ 22 w 427"/>
                <a:gd name="T31" fmla="*/ 124 h 1448"/>
                <a:gd name="T32" fmla="*/ 24 w 427"/>
                <a:gd name="T33" fmla="*/ 133 h 1448"/>
                <a:gd name="T34" fmla="*/ 26 w 427"/>
                <a:gd name="T35" fmla="*/ 142 h 1448"/>
                <a:gd name="T36" fmla="*/ 28 w 427"/>
                <a:gd name="T37" fmla="*/ 151 h 1448"/>
                <a:gd name="T38" fmla="*/ 30 w 427"/>
                <a:gd name="T39" fmla="*/ 160 h 1448"/>
                <a:gd name="T40" fmla="*/ 32 w 427"/>
                <a:gd name="T41" fmla="*/ 169 h 1448"/>
                <a:gd name="T42" fmla="*/ 35 w 427"/>
                <a:gd name="T43" fmla="*/ 170 h 1448"/>
                <a:gd name="T44" fmla="*/ 38 w 427"/>
                <a:gd name="T45" fmla="*/ 172 h 1448"/>
                <a:gd name="T46" fmla="*/ 40 w 427"/>
                <a:gd name="T47" fmla="*/ 174 h 1448"/>
                <a:gd name="T48" fmla="*/ 43 w 427"/>
                <a:gd name="T49" fmla="*/ 175 h 1448"/>
                <a:gd name="T50" fmla="*/ 46 w 427"/>
                <a:gd name="T51" fmla="*/ 177 h 1448"/>
                <a:gd name="T52" fmla="*/ 49 w 427"/>
                <a:gd name="T53" fmla="*/ 178 h 1448"/>
                <a:gd name="T54" fmla="*/ 51 w 427"/>
                <a:gd name="T55" fmla="*/ 180 h 1448"/>
                <a:gd name="T56" fmla="*/ 54 w 427"/>
                <a:gd name="T57" fmla="*/ 181 h 1448"/>
                <a:gd name="T58" fmla="*/ 52 w 427"/>
                <a:gd name="T59" fmla="*/ 173 h 1448"/>
                <a:gd name="T60" fmla="*/ 50 w 427"/>
                <a:gd name="T61" fmla="*/ 164 h 1448"/>
                <a:gd name="T62" fmla="*/ 48 w 427"/>
                <a:gd name="T63" fmla="*/ 155 h 1448"/>
                <a:gd name="T64" fmla="*/ 46 w 427"/>
                <a:gd name="T65" fmla="*/ 146 h 1448"/>
                <a:gd name="T66" fmla="*/ 43 w 427"/>
                <a:gd name="T67" fmla="*/ 137 h 1448"/>
                <a:gd name="T68" fmla="*/ 41 w 427"/>
                <a:gd name="T69" fmla="*/ 128 h 1448"/>
                <a:gd name="T70" fmla="*/ 39 w 427"/>
                <a:gd name="T71" fmla="*/ 120 h 1448"/>
                <a:gd name="T72" fmla="*/ 37 w 427"/>
                <a:gd name="T73" fmla="*/ 111 h 1448"/>
                <a:gd name="T74" fmla="*/ 35 w 427"/>
                <a:gd name="T75" fmla="*/ 102 h 1448"/>
                <a:gd name="T76" fmla="*/ 33 w 427"/>
                <a:gd name="T77" fmla="*/ 93 h 1448"/>
                <a:gd name="T78" fmla="*/ 31 w 427"/>
                <a:gd name="T79" fmla="*/ 84 h 1448"/>
                <a:gd name="T80" fmla="*/ 29 w 427"/>
                <a:gd name="T81" fmla="*/ 75 h 1448"/>
                <a:gd name="T82" fmla="*/ 27 w 427"/>
                <a:gd name="T83" fmla="*/ 67 h 1448"/>
                <a:gd name="T84" fmla="*/ 24 w 427"/>
                <a:gd name="T85" fmla="*/ 58 h 1448"/>
                <a:gd name="T86" fmla="*/ 22 w 427"/>
                <a:gd name="T87" fmla="*/ 49 h 1448"/>
                <a:gd name="T88" fmla="*/ 20 w 427"/>
                <a:gd name="T89" fmla="*/ 40 h 1448"/>
                <a:gd name="T90" fmla="*/ 20 w 427"/>
                <a:gd name="T91" fmla="*/ 31 h 1448"/>
                <a:gd name="T92" fmla="*/ 19 w 427"/>
                <a:gd name="T93" fmla="*/ 21 h 1448"/>
                <a:gd name="T94" fmla="*/ 19 w 427"/>
                <a:gd name="T95" fmla="*/ 12 h 1448"/>
                <a:gd name="T96" fmla="*/ 18 w 427"/>
                <a:gd name="T97" fmla="*/ 2 h 1448"/>
                <a:gd name="T98" fmla="*/ 16 w 427"/>
                <a:gd name="T99" fmla="*/ 2 h 1448"/>
                <a:gd name="T100" fmla="*/ 14 w 427"/>
                <a:gd name="T101" fmla="*/ 2 h 1448"/>
                <a:gd name="T102" fmla="*/ 12 w 427"/>
                <a:gd name="T103" fmla="*/ 1 h 1448"/>
                <a:gd name="T104" fmla="*/ 9 w 427"/>
                <a:gd name="T105" fmla="*/ 1 h 1448"/>
                <a:gd name="T106" fmla="*/ 7 w 427"/>
                <a:gd name="T107" fmla="*/ 1 h 1448"/>
                <a:gd name="T108" fmla="*/ 5 w 427"/>
                <a:gd name="T109" fmla="*/ 1 h 1448"/>
                <a:gd name="T110" fmla="*/ 3 w 427"/>
                <a:gd name="T111" fmla="*/ 1 h 1448"/>
                <a:gd name="T112" fmla="*/ 0 w 427"/>
                <a:gd name="T113" fmla="*/ 0 h 144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27" h="1448">
                  <a:moveTo>
                    <a:pt x="0" y="0"/>
                  </a:moveTo>
                  <a:lnTo>
                    <a:pt x="1" y="48"/>
                  </a:lnTo>
                  <a:lnTo>
                    <a:pt x="1" y="97"/>
                  </a:lnTo>
                  <a:lnTo>
                    <a:pt x="1" y="145"/>
                  </a:lnTo>
                  <a:lnTo>
                    <a:pt x="2" y="194"/>
                  </a:lnTo>
                  <a:lnTo>
                    <a:pt x="18" y="266"/>
                  </a:lnTo>
                  <a:lnTo>
                    <a:pt x="33" y="338"/>
                  </a:lnTo>
                  <a:lnTo>
                    <a:pt x="50" y="410"/>
                  </a:lnTo>
                  <a:lnTo>
                    <a:pt x="66" y="482"/>
                  </a:lnTo>
                  <a:lnTo>
                    <a:pt x="81" y="554"/>
                  </a:lnTo>
                  <a:lnTo>
                    <a:pt x="97" y="627"/>
                  </a:lnTo>
                  <a:lnTo>
                    <a:pt x="113" y="698"/>
                  </a:lnTo>
                  <a:lnTo>
                    <a:pt x="129" y="771"/>
                  </a:lnTo>
                  <a:lnTo>
                    <a:pt x="144" y="842"/>
                  </a:lnTo>
                  <a:lnTo>
                    <a:pt x="160" y="915"/>
                  </a:lnTo>
                  <a:lnTo>
                    <a:pt x="176" y="986"/>
                  </a:lnTo>
                  <a:lnTo>
                    <a:pt x="191" y="1059"/>
                  </a:lnTo>
                  <a:lnTo>
                    <a:pt x="207" y="1130"/>
                  </a:lnTo>
                  <a:lnTo>
                    <a:pt x="223" y="1202"/>
                  </a:lnTo>
                  <a:lnTo>
                    <a:pt x="238" y="1274"/>
                  </a:lnTo>
                  <a:lnTo>
                    <a:pt x="255" y="1346"/>
                  </a:lnTo>
                  <a:lnTo>
                    <a:pt x="276" y="1360"/>
                  </a:lnTo>
                  <a:lnTo>
                    <a:pt x="298" y="1372"/>
                  </a:lnTo>
                  <a:lnTo>
                    <a:pt x="319" y="1385"/>
                  </a:lnTo>
                  <a:lnTo>
                    <a:pt x="341" y="1398"/>
                  </a:lnTo>
                  <a:lnTo>
                    <a:pt x="363" y="1410"/>
                  </a:lnTo>
                  <a:lnTo>
                    <a:pt x="385" y="1423"/>
                  </a:lnTo>
                  <a:lnTo>
                    <a:pt x="405" y="1436"/>
                  </a:lnTo>
                  <a:lnTo>
                    <a:pt x="427" y="1448"/>
                  </a:lnTo>
                  <a:lnTo>
                    <a:pt x="411" y="1378"/>
                  </a:lnTo>
                  <a:lnTo>
                    <a:pt x="394" y="1307"/>
                  </a:lnTo>
                  <a:lnTo>
                    <a:pt x="378" y="1236"/>
                  </a:lnTo>
                  <a:lnTo>
                    <a:pt x="361" y="1166"/>
                  </a:lnTo>
                  <a:lnTo>
                    <a:pt x="344" y="1095"/>
                  </a:lnTo>
                  <a:lnTo>
                    <a:pt x="327" y="1024"/>
                  </a:lnTo>
                  <a:lnTo>
                    <a:pt x="310" y="954"/>
                  </a:lnTo>
                  <a:lnTo>
                    <a:pt x="294" y="883"/>
                  </a:lnTo>
                  <a:lnTo>
                    <a:pt x="276" y="812"/>
                  </a:lnTo>
                  <a:lnTo>
                    <a:pt x="260" y="741"/>
                  </a:lnTo>
                  <a:lnTo>
                    <a:pt x="243" y="671"/>
                  </a:lnTo>
                  <a:lnTo>
                    <a:pt x="226" y="599"/>
                  </a:lnTo>
                  <a:lnTo>
                    <a:pt x="210" y="529"/>
                  </a:lnTo>
                  <a:lnTo>
                    <a:pt x="192" y="457"/>
                  </a:lnTo>
                  <a:lnTo>
                    <a:pt x="176" y="387"/>
                  </a:lnTo>
                  <a:lnTo>
                    <a:pt x="159" y="316"/>
                  </a:lnTo>
                  <a:lnTo>
                    <a:pt x="154" y="241"/>
                  </a:lnTo>
                  <a:lnTo>
                    <a:pt x="151" y="165"/>
                  </a:lnTo>
                  <a:lnTo>
                    <a:pt x="146" y="89"/>
                  </a:lnTo>
                  <a:lnTo>
                    <a:pt x="142" y="13"/>
                  </a:lnTo>
                  <a:lnTo>
                    <a:pt x="124" y="12"/>
                  </a:lnTo>
                  <a:lnTo>
                    <a:pt x="106" y="10"/>
                  </a:lnTo>
                  <a:lnTo>
                    <a:pt x="89" y="8"/>
                  </a:lnTo>
                  <a:lnTo>
                    <a:pt x="71" y="7"/>
                  </a:lnTo>
                  <a:lnTo>
                    <a:pt x="53" y="5"/>
                  </a:lnTo>
                  <a:lnTo>
                    <a:pt x="36" y="4"/>
                  </a:lnTo>
                  <a:lnTo>
                    <a:pt x="17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707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8" name="Freeform 22">
              <a:extLst>
                <a:ext uri="{FF2B5EF4-FFF2-40B4-BE49-F238E27FC236}">
                  <a16:creationId xmlns:a16="http://schemas.microsoft.com/office/drawing/2014/main" id="{C265131B-FB9A-7F0F-04A3-C3888612C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1" y="1682"/>
              <a:ext cx="207" cy="692"/>
            </a:xfrm>
            <a:custGeom>
              <a:avLst/>
              <a:gdLst>
                <a:gd name="T0" fmla="*/ 1 w 412"/>
                <a:gd name="T1" fmla="*/ 0 h 1383"/>
                <a:gd name="T2" fmla="*/ 1 w 412"/>
                <a:gd name="T3" fmla="*/ 6 h 1383"/>
                <a:gd name="T4" fmla="*/ 1 w 412"/>
                <a:gd name="T5" fmla="*/ 12 h 1383"/>
                <a:gd name="T6" fmla="*/ 1 w 412"/>
                <a:gd name="T7" fmla="*/ 18 h 1383"/>
                <a:gd name="T8" fmla="*/ 0 w 412"/>
                <a:gd name="T9" fmla="*/ 24 h 1383"/>
                <a:gd name="T10" fmla="*/ 2 w 412"/>
                <a:gd name="T11" fmla="*/ 32 h 1383"/>
                <a:gd name="T12" fmla="*/ 4 w 412"/>
                <a:gd name="T13" fmla="*/ 41 h 1383"/>
                <a:gd name="T14" fmla="*/ 6 w 412"/>
                <a:gd name="T15" fmla="*/ 49 h 1383"/>
                <a:gd name="T16" fmla="*/ 8 w 412"/>
                <a:gd name="T17" fmla="*/ 58 h 1383"/>
                <a:gd name="T18" fmla="*/ 10 w 412"/>
                <a:gd name="T19" fmla="*/ 66 h 1383"/>
                <a:gd name="T20" fmla="*/ 12 w 412"/>
                <a:gd name="T21" fmla="*/ 75 h 1383"/>
                <a:gd name="T22" fmla="*/ 14 w 412"/>
                <a:gd name="T23" fmla="*/ 84 h 1383"/>
                <a:gd name="T24" fmla="*/ 15 w 412"/>
                <a:gd name="T25" fmla="*/ 92 h 1383"/>
                <a:gd name="T26" fmla="*/ 17 w 412"/>
                <a:gd name="T27" fmla="*/ 101 h 1383"/>
                <a:gd name="T28" fmla="*/ 19 w 412"/>
                <a:gd name="T29" fmla="*/ 109 h 1383"/>
                <a:gd name="T30" fmla="*/ 21 w 412"/>
                <a:gd name="T31" fmla="*/ 118 h 1383"/>
                <a:gd name="T32" fmla="*/ 23 w 412"/>
                <a:gd name="T33" fmla="*/ 126 h 1383"/>
                <a:gd name="T34" fmla="*/ 25 w 412"/>
                <a:gd name="T35" fmla="*/ 135 h 1383"/>
                <a:gd name="T36" fmla="*/ 27 w 412"/>
                <a:gd name="T37" fmla="*/ 143 h 1383"/>
                <a:gd name="T38" fmla="*/ 29 w 412"/>
                <a:gd name="T39" fmla="*/ 152 h 1383"/>
                <a:gd name="T40" fmla="*/ 31 w 412"/>
                <a:gd name="T41" fmla="*/ 161 h 1383"/>
                <a:gd name="T42" fmla="*/ 33 w 412"/>
                <a:gd name="T43" fmla="*/ 162 h 1383"/>
                <a:gd name="T44" fmla="*/ 36 w 412"/>
                <a:gd name="T45" fmla="*/ 164 h 1383"/>
                <a:gd name="T46" fmla="*/ 39 w 412"/>
                <a:gd name="T47" fmla="*/ 165 h 1383"/>
                <a:gd name="T48" fmla="*/ 41 w 412"/>
                <a:gd name="T49" fmla="*/ 167 h 1383"/>
                <a:gd name="T50" fmla="*/ 44 w 412"/>
                <a:gd name="T51" fmla="*/ 169 h 1383"/>
                <a:gd name="T52" fmla="*/ 47 w 412"/>
                <a:gd name="T53" fmla="*/ 170 h 1383"/>
                <a:gd name="T54" fmla="*/ 49 w 412"/>
                <a:gd name="T55" fmla="*/ 172 h 1383"/>
                <a:gd name="T56" fmla="*/ 52 w 412"/>
                <a:gd name="T57" fmla="*/ 173 h 1383"/>
                <a:gd name="T58" fmla="*/ 50 w 412"/>
                <a:gd name="T59" fmla="*/ 165 h 1383"/>
                <a:gd name="T60" fmla="*/ 48 w 412"/>
                <a:gd name="T61" fmla="*/ 157 h 1383"/>
                <a:gd name="T62" fmla="*/ 46 w 412"/>
                <a:gd name="T63" fmla="*/ 148 h 1383"/>
                <a:gd name="T64" fmla="*/ 44 w 412"/>
                <a:gd name="T65" fmla="*/ 140 h 1383"/>
                <a:gd name="T66" fmla="*/ 42 w 412"/>
                <a:gd name="T67" fmla="*/ 132 h 1383"/>
                <a:gd name="T68" fmla="*/ 40 w 412"/>
                <a:gd name="T69" fmla="*/ 124 h 1383"/>
                <a:gd name="T70" fmla="*/ 38 w 412"/>
                <a:gd name="T71" fmla="*/ 115 h 1383"/>
                <a:gd name="T72" fmla="*/ 36 w 412"/>
                <a:gd name="T73" fmla="*/ 107 h 1383"/>
                <a:gd name="T74" fmla="*/ 34 w 412"/>
                <a:gd name="T75" fmla="*/ 99 h 1383"/>
                <a:gd name="T76" fmla="*/ 33 w 412"/>
                <a:gd name="T77" fmla="*/ 91 h 1383"/>
                <a:gd name="T78" fmla="*/ 31 w 412"/>
                <a:gd name="T79" fmla="*/ 82 h 1383"/>
                <a:gd name="T80" fmla="*/ 29 w 412"/>
                <a:gd name="T81" fmla="*/ 74 h 1383"/>
                <a:gd name="T82" fmla="*/ 27 w 412"/>
                <a:gd name="T83" fmla="*/ 66 h 1383"/>
                <a:gd name="T84" fmla="*/ 24 w 412"/>
                <a:gd name="T85" fmla="*/ 57 h 1383"/>
                <a:gd name="T86" fmla="*/ 23 w 412"/>
                <a:gd name="T87" fmla="*/ 49 h 1383"/>
                <a:gd name="T88" fmla="*/ 21 w 412"/>
                <a:gd name="T89" fmla="*/ 41 h 1383"/>
                <a:gd name="T90" fmla="*/ 20 w 412"/>
                <a:gd name="T91" fmla="*/ 31 h 1383"/>
                <a:gd name="T92" fmla="*/ 19 w 412"/>
                <a:gd name="T93" fmla="*/ 22 h 1383"/>
                <a:gd name="T94" fmla="*/ 19 w 412"/>
                <a:gd name="T95" fmla="*/ 12 h 1383"/>
                <a:gd name="T96" fmla="*/ 18 w 412"/>
                <a:gd name="T97" fmla="*/ 3 h 1383"/>
                <a:gd name="T98" fmla="*/ 16 w 412"/>
                <a:gd name="T99" fmla="*/ 2 h 1383"/>
                <a:gd name="T100" fmla="*/ 14 w 412"/>
                <a:gd name="T101" fmla="*/ 2 h 1383"/>
                <a:gd name="T102" fmla="*/ 12 w 412"/>
                <a:gd name="T103" fmla="*/ 2 h 1383"/>
                <a:gd name="T104" fmla="*/ 9 w 412"/>
                <a:gd name="T105" fmla="*/ 2 h 1383"/>
                <a:gd name="T106" fmla="*/ 7 w 412"/>
                <a:gd name="T107" fmla="*/ 1 h 1383"/>
                <a:gd name="T108" fmla="*/ 5 w 412"/>
                <a:gd name="T109" fmla="*/ 1 h 1383"/>
                <a:gd name="T110" fmla="*/ 3 w 412"/>
                <a:gd name="T111" fmla="*/ 1 h 1383"/>
                <a:gd name="T112" fmla="*/ 1 w 412"/>
                <a:gd name="T113" fmla="*/ 0 h 138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12" h="1383">
                  <a:moveTo>
                    <a:pt x="3" y="0"/>
                  </a:moveTo>
                  <a:lnTo>
                    <a:pt x="2" y="46"/>
                  </a:lnTo>
                  <a:lnTo>
                    <a:pt x="2" y="93"/>
                  </a:lnTo>
                  <a:lnTo>
                    <a:pt x="1" y="139"/>
                  </a:lnTo>
                  <a:lnTo>
                    <a:pt x="0" y="186"/>
                  </a:lnTo>
                  <a:lnTo>
                    <a:pt x="15" y="254"/>
                  </a:lnTo>
                  <a:lnTo>
                    <a:pt x="30" y="323"/>
                  </a:lnTo>
                  <a:lnTo>
                    <a:pt x="45" y="391"/>
                  </a:lnTo>
                  <a:lnTo>
                    <a:pt x="60" y="460"/>
                  </a:lnTo>
                  <a:lnTo>
                    <a:pt x="75" y="528"/>
                  </a:lnTo>
                  <a:lnTo>
                    <a:pt x="90" y="598"/>
                  </a:lnTo>
                  <a:lnTo>
                    <a:pt x="105" y="666"/>
                  </a:lnTo>
                  <a:lnTo>
                    <a:pt x="120" y="733"/>
                  </a:lnTo>
                  <a:lnTo>
                    <a:pt x="135" y="803"/>
                  </a:lnTo>
                  <a:lnTo>
                    <a:pt x="150" y="871"/>
                  </a:lnTo>
                  <a:lnTo>
                    <a:pt x="165" y="939"/>
                  </a:lnTo>
                  <a:lnTo>
                    <a:pt x="180" y="1008"/>
                  </a:lnTo>
                  <a:lnTo>
                    <a:pt x="195" y="1076"/>
                  </a:lnTo>
                  <a:lnTo>
                    <a:pt x="210" y="1144"/>
                  </a:lnTo>
                  <a:lnTo>
                    <a:pt x="225" y="1213"/>
                  </a:lnTo>
                  <a:lnTo>
                    <a:pt x="240" y="1281"/>
                  </a:lnTo>
                  <a:lnTo>
                    <a:pt x="261" y="1293"/>
                  </a:lnTo>
                  <a:lnTo>
                    <a:pt x="283" y="1306"/>
                  </a:lnTo>
                  <a:lnTo>
                    <a:pt x="304" y="1320"/>
                  </a:lnTo>
                  <a:lnTo>
                    <a:pt x="326" y="1333"/>
                  </a:lnTo>
                  <a:lnTo>
                    <a:pt x="348" y="1345"/>
                  </a:lnTo>
                  <a:lnTo>
                    <a:pt x="370" y="1358"/>
                  </a:lnTo>
                  <a:lnTo>
                    <a:pt x="390" y="1371"/>
                  </a:lnTo>
                  <a:lnTo>
                    <a:pt x="412" y="1383"/>
                  </a:lnTo>
                  <a:lnTo>
                    <a:pt x="396" y="1316"/>
                  </a:lnTo>
                  <a:lnTo>
                    <a:pt x="381" y="1251"/>
                  </a:lnTo>
                  <a:lnTo>
                    <a:pt x="365" y="1184"/>
                  </a:lnTo>
                  <a:lnTo>
                    <a:pt x="349" y="1118"/>
                  </a:lnTo>
                  <a:lnTo>
                    <a:pt x="334" y="1051"/>
                  </a:lnTo>
                  <a:lnTo>
                    <a:pt x="318" y="986"/>
                  </a:lnTo>
                  <a:lnTo>
                    <a:pt x="303" y="919"/>
                  </a:lnTo>
                  <a:lnTo>
                    <a:pt x="287" y="853"/>
                  </a:lnTo>
                  <a:lnTo>
                    <a:pt x="271" y="786"/>
                  </a:lnTo>
                  <a:lnTo>
                    <a:pt x="256" y="721"/>
                  </a:lnTo>
                  <a:lnTo>
                    <a:pt x="240" y="654"/>
                  </a:lnTo>
                  <a:lnTo>
                    <a:pt x="225" y="588"/>
                  </a:lnTo>
                  <a:lnTo>
                    <a:pt x="208" y="521"/>
                  </a:lnTo>
                  <a:lnTo>
                    <a:pt x="192" y="456"/>
                  </a:lnTo>
                  <a:lnTo>
                    <a:pt x="177" y="389"/>
                  </a:lnTo>
                  <a:lnTo>
                    <a:pt x="161" y="323"/>
                  </a:lnTo>
                  <a:lnTo>
                    <a:pt x="157" y="246"/>
                  </a:lnTo>
                  <a:lnTo>
                    <a:pt x="151" y="170"/>
                  </a:lnTo>
                  <a:lnTo>
                    <a:pt x="146" y="94"/>
                  </a:lnTo>
                  <a:lnTo>
                    <a:pt x="141" y="18"/>
                  </a:lnTo>
                  <a:lnTo>
                    <a:pt x="123" y="16"/>
                  </a:lnTo>
                  <a:lnTo>
                    <a:pt x="106" y="13"/>
                  </a:lnTo>
                  <a:lnTo>
                    <a:pt x="89" y="11"/>
                  </a:lnTo>
                  <a:lnTo>
                    <a:pt x="71" y="9"/>
                  </a:lnTo>
                  <a:lnTo>
                    <a:pt x="54" y="6"/>
                  </a:lnTo>
                  <a:lnTo>
                    <a:pt x="37" y="4"/>
                  </a:lnTo>
                  <a:lnTo>
                    <a:pt x="2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C0A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9" name="Freeform 23">
              <a:extLst>
                <a:ext uri="{FF2B5EF4-FFF2-40B4-BE49-F238E27FC236}">
                  <a16:creationId xmlns:a16="http://schemas.microsoft.com/office/drawing/2014/main" id="{19AAC6AD-E613-2D38-911F-A746C45C9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" y="1713"/>
              <a:ext cx="200" cy="661"/>
            </a:xfrm>
            <a:custGeom>
              <a:avLst/>
              <a:gdLst>
                <a:gd name="T0" fmla="*/ 1 w 398"/>
                <a:gd name="T1" fmla="*/ 0 h 1320"/>
                <a:gd name="T2" fmla="*/ 1 w 398"/>
                <a:gd name="T3" fmla="*/ 6 h 1320"/>
                <a:gd name="T4" fmla="*/ 1 w 398"/>
                <a:gd name="T5" fmla="*/ 12 h 1320"/>
                <a:gd name="T6" fmla="*/ 1 w 398"/>
                <a:gd name="T7" fmla="*/ 17 h 1320"/>
                <a:gd name="T8" fmla="*/ 0 w 398"/>
                <a:gd name="T9" fmla="*/ 23 h 1320"/>
                <a:gd name="T10" fmla="*/ 2 w 398"/>
                <a:gd name="T11" fmla="*/ 31 h 1320"/>
                <a:gd name="T12" fmla="*/ 4 w 398"/>
                <a:gd name="T13" fmla="*/ 39 h 1320"/>
                <a:gd name="T14" fmla="*/ 6 w 398"/>
                <a:gd name="T15" fmla="*/ 47 h 1320"/>
                <a:gd name="T16" fmla="*/ 7 w 398"/>
                <a:gd name="T17" fmla="*/ 56 h 1320"/>
                <a:gd name="T18" fmla="*/ 9 w 398"/>
                <a:gd name="T19" fmla="*/ 64 h 1320"/>
                <a:gd name="T20" fmla="*/ 11 w 398"/>
                <a:gd name="T21" fmla="*/ 72 h 1320"/>
                <a:gd name="T22" fmla="*/ 13 w 398"/>
                <a:gd name="T23" fmla="*/ 80 h 1320"/>
                <a:gd name="T24" fmla="*/ 15 w 398"/>
                <a:gd name="T25" fmla="*/ 88 h 1320"/>
                <a:gd name="T26" fmla="*/ 16 w 398"/>
                <a:gd name="T27" fmla="*/ 96 h 1320"/>
                <a:gd name="T28" fmla="*/ 18 w 398"/>
                <a:gd name="T29" fmla="*/ 104 h 1320"/>
                <a:gd name="T30" fmla="*/ 20 w 398"/>
                <a:gd name="T31" fmla="*/ 112 h 1320"/>
                <a:gd name="T32" fmla="*/ 22 w 398"/>
                <a:gd name="T33" fmla="*/ 121 h 1320"/>
                <a:gd name="T34" fmla="*/ 23 w 398"/>
                <a:gd name="T35" fmla="*/ 129 h 1320"/>
                <a:gd name="T36" fmla="*/ 25 w 398"/>
                <a:gd name="T37" fmla="*/ 137 h 1320"/>
                <a:gd name="T38" fmla="*/ 27 w 398"/>
                <a:gd name="T39" fmla="*/ 145 h 1320"/>
                <a:gd name="T40" fmla="*/ 29 w 398"/>
                <a:gd name="T41" fmla="*/ 153 h 1320"/>
                <a:gd name="T42" fmla="*/ 31 w 398"/>
                <a:gd name="T43" fmla="*/ 154 h 1320"/>
                <a:gd name="T44" fmla="*/ 34 w 398"/>
                <a:gd name="T45" fmla="*/ 156 h 1320"/>
                <a:gd name="T46" fmla="*/ 37 w 398"/>
                <a:gd name="T47" fmla="*/ 158 h 1320"/>
                <a:gd name="T48" fmla="*/ 40 w 398"/>
                <a:gd name="T49" fmla="*/ 159 h 1320"/>
                <a:gd name="T50" fmla="*/ 42 w 398"/>
                <a:gd name="T51" fmla="*/ 161 h 1320"/>
                <a:gd name="T52" fmla="*/ 45 w 398"/>
                <a:gd name="T53" fmla="*/ 162 h 1320"/>
                <a:gd name="T54" fmla="*/ 48 w 398"/>
                <a:gd name="T55" fmla="*/ 164 h 1320"/>
                <a:gd name="T56" fmla="*/ 51 w 398"/>
                <a:gd name="T57" fmla="*/ 166 h 1320"/>
                <a:gd name="T58" fmla="*/ 48 w 398"/>
                <a:gd name="T59" fmla="*/ 158 h 1320"/>
                <a:gd name="T60" fmla="*/ 47 w 398"/>
                <a:gd name="T61" fmla="*/ 150 h 1320"/>
                <a:gd name="T62" fmla="*/ 45 w 398"/>
                <a:gd name="T63" fmla="*/ 142 h 1320"/>
                <a:gd name="T64" fmla="*/ 43 w 398"/>
                <a:gd name="T65" fmla="*/ 135 h 1320"/>
                <a:gd name="T66" fmla="*/ 41 w 398"/>
                <a:gd name="T67" fmla="*/ 127 h 1320"/>
                <a:gd name="T68" fmla="*/ 39 w 398"/>
                <a:gd name="T69" fmla="*/ 119 h 1320"/>
                <a:gd name="T70" fmla="*/ 38 w 398"/>
                <a:gd name="T71" fmla="*/ 111 h 1320"/>
                <a:gd name="T72" fmla="*/ 36 w 398"/>
                <a:gd name="T73" fmla="*/ 104 h 1320"/>
                <a:gd name="T74" fmla="*/ 34 w 398"/>
                <a:gd name="T75" fmla="*/ 96 h 1320"/>
                <a:gd name="T76" fmla="*/ 32 w 398"/>
                <a:gd name="T77" fmla="*/ 88 h 1320"/>
                <a:gd name="T78" fmla="*/ 30 w 398"/>
                <a:gd name="T79" fmla="*/ 80 h 1320"/>
                <a:gd name="T80" fmla="*/ 28 w 398"/>
                <a:gd name="T81" fmla="*/ 73 h 1320"/>
                <a:gd name="T82" fmla="*/ 27 w 398"/>
                <a:gd name="T83" fmla="*/ 65 h 1320"/>
                <a:gd name="T84" fmla="*/ 25 w 398"/>
                <a:gd name="T85" fmla="*/ 57 h 1320"/>
                <a:gd name="T86" fmla="*/ 23 w 398"/>
                <a:gd name="T87" fmla="*/ 50 h 1320"/>
                <a:gd name="T88" fmla="*/ 21 w 398"/>
                <a:gd name="T89" fmla="*/ 42 h 1320"/>
                <a:gd name="T90" fmla="*/ 20 w 398"/>
                <a:gd name="T91" fmla="*/ 32 h 1320"/>
                <a:gd name="T92" fmla="*/ 20 w 398"/>
                <a:gd name="T93" fmla="*/ 23 h 1320"/>
                <a:gd name="T94" fmla="*/ 19 w 398"/>
                <a:gd name="T95" fmla="*/ 13 h 1320"/>
                <a:gd name="T96" fmla="*/ 18 w 398"/>
                <a:gd name="T97" fmla="*/ 4 h 1320"/>
                <a:gd name="T98" fmla="*/ 16 w 398"/>
                <a:gd name="T99" fmla="*/ 3 h 1320"/>
                <a:gd name="T100" fmla="*/ 14 w 398"/>
                <a:gd name="T101" fmla="*/ 3 h 1320"/>
                <a:gd name="T102" fmla="*/ 12 w 398"/>
                <a:gd name="T103" fmla="*/ 2 h 1320"/>
                <a:gd name="T104" fmla="*/ 10 w 398"/>
                <a:gd name="T105" fmla="*/ 2 h 1320"/>
                <a:gd name="T106" fmla="*/ 8 w 398"/>
                <a:gd name="T107" fmla="*/ 2 h 1320"/>
                <a:gd name="T108" fmla="*/ 5 w 398"/>
                <a:gd name="T109" fmla="*/ 1 h 1320"/>
                <a:gd name="T110" fmla="*/ 3 w 398"/>
                <a:gd name="T111" fmla="*/ 1 h 1320"/>
                <a:gd name="T112" fmla="*/ 1 w 398"/>
                <a:gd name="T113" fmla="*/ 0 h 13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98" h="1320">
                  <a:moveTo>
                    <a:pt x="7" y="0"/>
                  </a:moveTo>
                  <a:lnTo>
                    <a:pt x="6" y="46"/>
                  </a:lnTo>
                  <a:lnTo>
                    <a:pt x="3" y="91"/>
                  </a:lnTo>
                  <a:lnTo>
                    <a:pt x="2" y="136"/>
                  </a:lnTo>
                  <a:lnTo>
                    <a:pt x="0" y="181"/>
                  </a:lnTo>
                  <a:lnTo>
                    <a:pt x="14" y="245"/>
                  </a:lnTo>
                  <a:lnTo>
                    <a:pt x="27" y="311"/>
                  </a:lnTo>
                  <a:lnTo>
                    <a:pt x="42" y="376"/>
                  </a:lnTo>
                  <a:lnTo>
                    <a:pt x="56" y="441"/>
                  </a:lnTo>
                  <a:lnTo>
                    <a:pt x="70" y="506"/>
                  </a:lnTo>
                  <a:lnTo>
                    <a:pt x="84" y="570"/>
                  </a:lnTo>
                  <a:lnTo>
                    <a:pt x="99" y="635"/>
                  </a:lnTo>
                  <a:lnTo>
                    <a:pt x="113" y="700"/>
                  </a:lnTo>
                  <a:lnTo>
                    <a:pt x="127" y="765"/>
                  </a:lnTo>
                  <a:lnTo>
                    <a:pt x="141" y="829"/>
                  </a:lnTo>
                  <a:lnTo>
                    <a:pt x="155" y="894"/>
                  </a:lnTo>
                  <a:lnTo>
                    <a:pt x="169" y="960"/>
                  </a:lnTo>
                  <a:lnTo>
                    <a:pt x="183" y="1024"/>
                  </a:lnTo>
                  <a:lnTo>
                    <a:pt x="198" y="1089"/>
                  </a:lnTo>
                  <a:lnTo>
                    <a:pt x="212" y="1153"/>
                  </a:lnTo>
                  <a:lnTo>
                    <a:pt x="226" y="1218"/>
                  </a:lnTo>
                  <a:lnTo>
                    <a:pt x="247" y="1230"/>
                  </a:lnTo>
                  <a:lnTo>
                    <a:pt x="269" y="1243"/>
                  </a:lnTo>
                  <a:lnTo>
                    <a:pt x="290" y="1257"/>
                  </a:lnTo>
                  <a:lnTo>
                    <a:pt x="312" y="1270"/>
                  </a:lnTo>
                  <a:lnTo>
                    <a:pt x="334" y="1282"/>
                  </a:lnTo>
                  <a:lnTo>
                    <a:pt x="356" y="1295"/>
                  </a:lnTo>
                  <a:lnTo>
                    <a:pt x="376" y="1308"/>
                  </a:lnTo>
                  <a:lnTo>
                    <a:pt x="398" y="1320"/>
                  </a:lnTo>
                  <a:lnTo>
                    <a:pt x="383" y="1258"/>
                  </a:lnTo>
                  <a:lnTo>
                    <a:pt x="370" y="1197"/>
                  </a:lnTo>
                  <a:lnTo>
                    <a:pt x="355" y="1135"/>
                  </a:lnTo>
                  <a:lnTo>
                    <a:pt x="340" y="1073"/>
                  </a:lnTo>
                  <a:lnTo>
                    <a:pt x="325" y="1012"/>
                  </a:lnTo>
                  <a:lnTo>
                    <a:pt x="311" y="949"/>
                  </a:lnTo>
                  <a:lnTo>
                    <a:pt x="296" y="887"/>
                  </a:lnTo>
                  <a:lnTo>
                    <a:pt x="282" y="825"/>
                  </a:lnTo>
                  <a:lnTo>
                    <a:pt x="267" y="764"/>
                  </a:lnTo>
                  <a:lnTo>
                    <a:pt x="252" y="702"/>
                  </a:lnTo>
                  <a:lnTo>
                    <a:pt x="238" y="639"/>
                  </a:lnTo>
                  <a:lnTo>
                    <a:pt x="223" y="578"/>
                  </a:lnTo>
                  <a:lnTo>
                    <a:pt x="208" y="516"/>
                  </a:lnTo>
                  <a:lnTo>
                    <a:pt x="193" y="454"/>
                  </a:lnTo>
                  <a:lnTo>
                    <a:pt x="180" y="393"/>
                  </a:lnTo>
                  <a:lnTo>
                    <a:pt x="165" y="331"/>
                  </a:lnTo>
                  <a:lnTo>
                    <a:pt x="159" y="253"/>
                  </a:lnTo>
                  <a:lnTo>
                    <a:pt x="153" y="177"/>
                  </a:lnTo>
                  <a:lnTo>
                    <a:pt x="146" y="101"/>
                  </a:lnTo>
                  <a:lnTo>
                    <a:pt x="140" y="25"/>
                  </a:lnTo>
                  <a:lnTo>
                    <a:pt x="123" y="22"/>
                  </a:lnTo>
                  <a:lnTo>
                    <a:pt x="107" y="18"/>
                  </a:lnTo>
                  <a:lnTo>
                    <a:pt x="90" y="15"/>
                  </a:lnTo>
                  <a:lnTo>
                    <a:pt x="74" y="13"/>
                  </a:lnTo>
                  <a:lnTo>
                    <a:pt x="57" y="9"/>
                  </a:lnTo>
                  <a:lnTo>
                    <a:pt x="40" y="6"/>
                  </a:lnTo>
                  <a:lnTo>
                    <a:pt x="24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10F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0" name="Freeform 24">
              <a:extLst>
                <a:ext uri="{FF2B5EF4-FFF2-40B4-BE49-F238E27FC236}">
                  <a16:creationId xmlns:a16="http://schemas.microsoft.com/office/drawing/2014/main" id="{9253A27C-2F8D-667A-7A84-EFAF1457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5" y="1746"/>
              <a:ext cx="193" cy="628"/>
            </a:xfrm>
            <a:custGeom>
              <a:avLst/>
              <a:gdLst>
                <a:gd name="T0" fmla="*/ 2 w 384"/>
                <a:gd name="T1" fmla="*/ 0 h 1256"/>
                <a:gd name="T2" fmla="*/ 1 w 384"/>
                <a:gd name="T3" fmla="*/ 6 h 1256"/>
                <a:gd name="T4" fmla="*/ 1 w 384"/>
                <a:gd name="T5" fmla="*/ 11 h 1256"/>
                <a:gd name="T6" fmla="*/ 1 w 384"/>
                <a:gd name="T7" fmla="*/ 17 h 1256"/>
                <a:gd name="T8" fmla="*/ 0 w 384"/>
                <a:gd name="T9" fmla="*/ 22 h 1256"/>
                <a:gd name="T10" fmla="*/ 2 w 384"/>
                <a:gd name="T11" fmla="*/ 30 h 1256"/>
                <a:gd name="T12" fmla="*/ 4 w 384"/>
                <a:gd name="T13" fmla="*/ 38 h 1256"/>
                <a:gd name="T14" fmla="*/ 5 w 384"/>
                <a:gd name="T15" fmla="*/ 45 h 1256"/>
                <a:gd name="T16" fmla="*/ 7 w 384"/>
                <a:gd name="T17" fmla="*/ 53 h 1256"/>
                <a:gd name="T18" fmla="*/ 9 w 384"/>
                <a:gd name="T19" fmla="*/ 61 h 1256"/>
                <a:gd name="T20" fmla="*/ 10 w 384"/>
                <a:gd name="T21" fmla="*/ 68 h 1256"/>
                <a:gd name="T22" fmla="*/ 12 w 384"/>
                <a:gd name="T23" fmla="*/ 76 h 1256"/>
                <a:gd name="T24" fmla="*/ 14 w 384"/>
                <a:gd name="T25" fmla="*/ 83 h 1256"/>
                <a:gd name="T26" fmla="*/ 15 w 384"/>
                <a:gd name="T27" fmla="*/ 91 h 1256"/>
                <a:gd name="T28" fmla="*/ 17 w 384"/>
                <a:gd name="T29" fmla="*/ 99 h 1256"/>
                <a:gd name="T30" fmla="*/ 19 w 384"/>
                <a:gd name="T31" fmla="*/ 106 h 1256"/>
                <a:gd name="T32" fmla="*/ 20 w 384"/>
                <a:gd name="T33" fmla="*/ 114 h 1256"/>
                <a:gd name="T34" fmla="*/ 22 w 384"/>
                <a:gd name="T35" fmla="*/ 122 h 1256"/>
                <a:gd name="T36" fmla="*/ 24 w 384"/>
                <a:gd name="T37" fmla="*/ 129 h 1256"/>
                <a:gd name="T38" fmla="*/ 25 w 384"/>
                <a:gd name="T39" fmla="*/ 137 h 1256"/>
                <a:gd name="T40" fmla="*/ 27 w 384"/>
                <a:gd name="T41" fmla="*/ 145 h 1256"/>
                <a:gd name="T42" fmla="*/ 30 w 384"/>
                <a:gd name="T43" fmla="*/ 146 h 1256"/>
                <a:gd name="T44" fmla="*/ 32 w 384"/>
                <a:gd name="T45" fmla="*/ 148 h 1256"/>
                <a:gd name="T46" fmla="*/ 35 w 384"/>
                <a:gd name="T47" fmla="*/ 149 h 1256"/>
                <a:gd name="T48" fmla="*/ 38 w 384"/>
                <a:gd name="T49" fmla="*/ 151 h 1256"/>
                <a:gd name="T50" fmla="*/ 41 w 384"/>
                <a:gd name="T51" fmla="*/ 153 h 1256"/>
                <a:gd name="T52" fmla="*/ 43 w 384"/>
                <a:gd name="T53" fmla="*/ 154 h 1256"/>
                <a:gd name="T54" fmla="*/ 46 w 384"/>
                <a:gd name="T55" fmla="*/ 156 h 1256"/>
                <a:gd name="T56" fmla="*/ 49 w 384"/>
                <a:gd name="T57" fmla="*/ 157 h 1256"/>
                <a:gd name="T58" fmla="*/ 47 w 384"/>
                <a:gd name="T59" fmla="*/ 150 h 1256"/>
                <a:gd name="T60" fmla="*/ 45 w 384"/>
                <a:gd name="T61" fmla="*/ 143 h 1256"/>
                <a:gd name="T62" fmla="*/ 44 w 384"/>
                <a:gd name="T63" fmla="*/ 136 h 1256"/>
                <a:gd name="T64" fmla="*/ 42 w 384"/>
                <a:gd name="T65" fmla="*/ 129 h 1256"/>
                <a:gd name="T66" fmla="*/ 40 w 384"/>
                <a:gd name="T67" fmla="*/ 122 h 1256"/>
                <a:gd name="T68" fmla="*/ 38 w 384"/>
                <a:gd name="T69" fmla="*/ 114 h 1256"/>
                <a:gd name="T70" fmla="*/ 37 w 384"/>
                <a:gd name="T71" fmla="*/ 107 h 1256"/>
                <a:gd name="T72" fmla="*/ 35 w 384"/>
                <a:gd name="T73" fmla="*/ 100 h 1256"/>
                <a:gd name="T74" fmla="*/ 33 w 384"/>
                <a:gd name="T75" fmla="*/ 93 h 1256"/>
                <a:gd name="T76" fmla="*/ 32 w 384"/>
                <a:gd name="T77" fmla="*/ 86 h 1256"/>
                <a:gd name="T78" fmla="*/ 30 w 384"/>
                <a:gd name="T79" fmla="*/ 78 h 1256"/>
                <a:gd name="T80" fmla="*/ 28 w 384"/>
                <a:gd name="T81" fmla="*/ 71 h 1256"/>
                <a:gd name="T82" fmla="*/ 26 w 384"/>
                <a:gd name="T83" fmla="*/ 64 h 1256"/>
                <a:gd name="T84" fmla="*/ 25 w 384"/>
                <a:gd name="T85" fmla="*/ 57 h 1256"/>
                <a:gd name="T86" fmla="*/ 23 w 384"/>
                <a:gd name="T87" fmla="*/ 50 h 1256"/>
                <a:gd name="T88" fmla="*/ 21 w 384"/>
                <a:gd name="T89" fmla="*/ 43 h 1256"/>
                <a:gd name="T90" fmla="*/ 20 w 384"/>
                <a:gd name="T91" fmla="*/ 33 h 1256"/>
                <a:gd name="T92" fmla="*/ 20 w 384"/>
                <a:gd name="T93" fmla="*/ 23 h 1256"/>
                <a:gd name="T94" fmla="*/ 19 w 384"/>
                <a:gd name="T95" fmla="*/ 14 h 1256"/>
                <a:gd name="T96" fmla="*/ 18 w 384"/>
                <a:gd name="T97" fmla="*/ 4 h 1256"/>
                <a:gd name="T98" fmla="*/ 16 w 384"/>
                <a:gd name="T99" fmla="*/ 4 h 1256"/>
                <a:gd name="T100" fmla="*/ 14 w 384"/>
                <a:gd name="T101" fmla="*/ 3 h 1256"/>
                <a:gd name="T102" fmla="*/ 12 w 384"/>
                <a:gd name="T103" fmla="*/ 3 h 1256"/>
                <a:gd name="T104" fmla="*/ 10 w 384"/>
                <a:gd name="T105" fmla="*/ 2 h 1256"/>
                <a:gd name="T106" fmla="*/ 8 w 384"/>
                <a:gd name="T107" fmla="*/ 2 h 1256"/>
                <a:gd name="T108" fmla="*/ 6 w 384"/>
                <a:gd name="T109" fmla="*/ 2 h 1256"/>
                <a:gd name="T110" fmla="*/ 4 w 384"/>
                <a:gd name="T111" fmla="*/ 1 h 1256"/>
                <a:gd name="T112" fmla="*/ 2 w 384"/>
                <a:gd name="T113" fmla="*/ 0 h 125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84" h="1256">
                  <a:moveTo>
                    <a:pt x="11" y="0"/>
                  </a:moveTo>
                  <a:lnTo>
                    <a:pt x="8" y="44"/>
                  </a:lnTo>
                  <a:lnTo>
                    <a:pt x="5" y="87"/>
                  </a:lnTo>
                  <a:lnTo>
                    <a:pt x="2" y="131"/>
                  </a:lnTo>
                  <a:lnTo>
                    <a:pt x="0" y="174"/>
                  </a:lnTo>
                  <a:lnTo>
                    <a:pt x="12" y="235"/>
                  </a:lnTo>
                  <a:lnTo>
                    <a:pt x="26" y="297"/>
                  </a:lnTo>
                  <a:lnTo>
                    <a:pt x="39" y="359"/>
                  </a:lnTo>
                  <a:lnTo>
                    <a:pt x="53" y="420"/>
                  </a:lnTo>
                  <a:lnTo>
                    <a:pt x="65" y="481"/>
                  </a:lnTo>
                  <a:lnTo>
                    <a:pt x="79" y="542"/>
                  </a:lnTo>
                  <a:lnTo>
                    <a:pt x="92" y="603"/>
                  </a:lnTo>
                  <a:lnTo>
                    <a:pt x="106" y="664"/>
                  </a:lnTo>
                  <a:lnTo>
                    <a:pt x="119" y="725"/>
                  </a:lnTo>
                  <a:lnTo>
                    <a:pt x="132" y="787"/>
                  </a:lnTo>
                  <a:lnTo>
                    <a:pt x="146" y="848"/>
                  </a:lnTo>
                  <a:lnTo>
                    <a:pt x="159" y="910"/>
                  </a:lnTo>
                  <a:lnTo>
                    <a:pt x="172" y="971"/>
                  </a:lnTo>
                  <a:lnTo>
                    <a:pt x="185" y="1032"/>
                  </a:lnTo>
                  <a:lnTo>
                    <a:pt x="199" y="1093"/>
                  </a:lnTo>
                  <a:lnTo>
                    <a:pt x="212" y="1154"/>
                  </a:lnTo>
                  <a:lnTo>
                    <a:pt x="233" y="1166"/>
                  </a:lnTo>
                  <a:lnTo>
                    <a:pt x="255" y="1179"/>
                  </a:lnTo>
                  <a:lnTo>
                    <a:pt x="276" y="1192"/>
                  </a:lnTo>
                  <a:lnTo>
                    <a:pt x="298" y="1204"/>
                  </a:lnTo>
                  <a:lnTo>
                    <a:pt x="320" y="1218"/>
                  </a:lnTo>
                  <a:lnTo>
                    <a:pt x="342" y="1231"/>
                  </a:lnTo>
                  <a:lnTo>
                    <a:pt x="362" y="1244"/>
                  </a:lnTo>
                  <a:lnTo>
                    <a:pt x="384" y="1256"/>
                  </a:lnTo>
                  <a:lnTo>
                    <a:pt x="371" y="1199"/>
                  </a:lnTo>
                  <a:lnTo>
                    <a:pt x="357" y="1141"/>
                  </a:lnTo>
                  <a:lnTo>
                    <a:pt x="344" y="1083"/>
                  </a:lnTo>
                  <a:lnTo>
                    <a:pt x="330" y="1026"/>
                  </a:lnTo>
                  <a:lnTo>
                    <a:pt x="316" y="969"/>
                  </a:lnTo>
                  <a:lnTo>
                    <a:pt x="303" y="912"/>
                  </a:lnTo>
                  <a:lnTo>
                    <a:pt x="289" y="854"/>
                  </a:lnTo>
                  <a:lnTo>
                    <a:pt x="276" y="797"/>
                  </a:lnTo>
                  <a:lnTo>
                    <a:pt x="262" y="739"/>
                  </a:lnTo>
                  <a:lnTo>
                    <a:pt x="248" y="681"/>
                  </a:lnTo>
                  <a:lnTo>
                    <a:pt x="235" y="624"/>
                  </a:lnTo>
                  <a:lnTo>
                    <a:pt x="221" y="566"/>
                  </a:lnTo>
                  <a:lnTo>
                    <a:pt x="207" y="510"/>
                  </a:lnTo>
                  <a:lnTo>
                    <a:pt x="194" y="452"/>
                  </a:lnTo>
                  <a:lnTo>
                    <a:pt x="180" y="394"/>
                  </a:lnTo>
                  <a:lnTo>
                    <a:pt x="167" y="337"/>
                  </a:lnTo>
                  <a:lnTo>
                    <a:pt x="160" y="260"/>
                  </a:lnTo>
                  <a:lnTo>
                    <a:pt x="153" y="184"/>
                  </a:lnTo>
                  <a:lnTo>
                    <a:pt x="146" y="108"/>
                  </a:lnTo>
                  <a:lnTo>
                    <a:pt x="140" y="30"/>
                  </a:lnTo>
                  <a:lnTo>
                    <a:pt x="124" y="27"/>
                  </a:lnTo>
                  <a:lnTo>
                    <a:pt x="108" y="22"/>
                  </a:lnTo>
                  <a:lnTo>
                    <a:pt x="92" y="19"/>
                  </a:lnTo>
                  <a:lnTo>
                    <a:pt x="76" y="15"/>
                  </a:lnTo>
                  <a:lnTo>
                    <a:pt x="60" y="12"/>
                  </a:lnTo>
                  <a:lnTo>
                    <a:pt x="43" y="9"/>
                  </a:lnTo>
                  <a:lnTo>
                    <a:pt x="27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611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1" name="Freeform 25">
              <a:extLst>
                <a:ext uri="{FF2B5EF4-FFF2-40B4-BE49-F238E27FC236}">
                  <a16:creationId xmlns:a16="http://schemas.microsoft.com/office/drawing/2014/main" id="{484DAD0C-1260-3491-7665-B19BF1877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2" y="1777"/>
              <a:ext cx="186" cy="596"/>
            </a:xfrm>
            <a:custGeom>
              <a:avLst/>
              <a:gdLst>
                <a:gd name="T0" fmla="*/ 2 w 372"/>
                <a:gd name="T1" fmla="*/ 0 h 1191"/>
                <a:gd name="T2" fmla="*/ 2 w 372"/>
                <a:gd name="T3" fmla="*/ 6 h 1191"/>
                <a:gd name="T4" fmla="*/ 1 w 372"/>
                <a:gd name="T5" fmla="*/ 11 h 1191"/>
                <a:gd name="T6" fmla="*/ 1 w 372"/>
                <a:gd name="T7" fmla="*/ 16 h 1191"/>
                <a:gd name="T8" fmla="*/ 0 w 372"/>
                <a:gd name="T9" fmla="*/ 21 h 1191"/>
                <a:gd name="T10" fmla="*/ 2 w 372"/>
                <a:gd name="T11" fmla="*/ 29 h 1191"/>
                <a:gd name="T12" fmla="*/ 4 w 372"/>
                <a:gd name="T13" fmla="*/ 36 h 1191"/>
                <a:gd name="T14" fmla="*/ 5 w 372"/>
                <a:gd name="T15" fmla="*/ 43 h 1191"/>
                <a:gd name="T16" fmla="*/ 7 w 372"/>
                <a:gd name="T17" fmla="*/ 50 h 1191"/>
                <a:gd name="T18" fmla="*/ 8 w 372"/>
                <a:gd name="T19" fmla="*/ 57 h 1191"/>
                <a:gd name="T20" fmla="*/ 10 w 372"/>
                <a:gd name="T21" fmla="*/ 65 h 1191"/>
                <a:gd name="T22" fmla="*/ 11 w 372"/>
                <a:gd name="T23" fmla="*/ 72 h 1191"/>
                <a:gd name="T24" fmla="*/ 13 w 372"/>
                <a:gd name="T25" fmla="*/ 79 h 1191"/>
                <a:gd name="T26" fmla="*/ 15 w 372"/>
                <a:gd name="T27" fmla="*/ 86 h 1191"/>
                <a:gd name="T28" fmla="*/ 16 w 372"/>
                <a:gd name="T29" fmla="*/ 93 h 1191"/>
                <a:gd name="T30" fmla="*/ 18 w 372"/>
                <a:gd name="T31" fmla="*/ 101 h 1191"/>
                <a:gd name="T32" fmla="*/ 19 w 372"/>
                <a:gd name="T33" fmla="*/ 108 h 1191"/>
                <a:gd name="T34" fmla="*/ 21 w 372"/>
                <a:gd name="T35" fmla="*/ 115 h 1191"/>
                <a:gd name="T36" fmla="*/ 22 w 372"/>
                <a:gd name="T37" fmla="*/ 122 h 1191"/>
                <a:gd name="T38" fmla="*/ 24 w 372"/>
                <a:gd name="T39" fmla="*/ 129 h 1191"/>
                <a:gd name="T40" fmla="*/ 25 w 372"/>
                <a:gd name="T41" fmla="*/ 137 h 1191"/>
                <a:gd name="T42" fmla="*/ 28 w 372"/>
                <a:gd name="T43" fmla="*/ 138 h 1191"/>
                <a:gd name="T44" fmla="*/ 31 w 372"/>
                <a:gd name="T45" fmla="*/ 140 h 1191"/>
                <a:gd name="T46" fmla="*/ 33 w 372"/>
                <a:gd name="T47" fmla="*/ 141 h 1191"/>
                <a:gd name="T48" fmla="*/ 36 w 372"/>
                <a:gd name="T49" fmla="*/ 143 h 1191"/>
                <a:gd name="T50" fmla="*/ 39 w 372"/>
                <a:gd name="T51" fmla="*/ 145 h 1191"/>
                <a:gd name="T52" fmla="*/ 42 w 372"/>
                <a:gd name="T53" fmla="*/ 146 h 1191"/>
                <a:gd name="T54" fmla="*/ 44 w 372"/>
                <a:gd name="T55" fmla="*/ 148 h 1191"/>
                <a:gd name="T56" fmla="*/ 47 w 372"/>
                <a:gd name="T57" fmla="*/ 149 h 1191"/>
                <a:gd name="T58" fmla="*/ 45 w 372"/>
                <a:gd name="T59" fmla="*/ 143 h 1191"/>
                <a:gd name="T60" fmla="*/ 44 w 372"/>
                <a:gd name="T61" fmla="*/ 136 h 1191"/>
                <a:gd name="T62" fmla="*/ 42 w 372"/>
                <a:gd name="T63" fmla="*/ 129 h 1191"/>
                <a:gd name="T64" fmla="*/ 41 w 372"/>
                <a:gd name="T65" fmla="*/ 123 h 1191"/>
                <a:gd name="T66" fmla="*/ 39 w 372"/>
                <a:gd name="T67" fmla="*/ 116 h 1191"/>
                <a:gd name="T68" fmla="*/ 38 w 372"/>
                <a:gd name="T69" fmla="*/ 110 h 1191"/>
                <a:gd name="T70" fmla="*/ 36 w 372"/>
                <a:gd name="T71" fmla="*/ 103 h 1191"/>
                <a:gd name="T72" fmla="*/ 34 w 372"/>
                <a:gd name="T73" fmla="*/ 96 h 1191"/>
                <a:gd name="T74" fmla="*/ 33 w 372"/>
                <a:gd name="T75" fmla="*/ 90 h 1191"/>
                <a:gd name="T76" fmla="*/ 31 w 372"/>
                <a:gd name="T77" fmla="*/ 83 h 1191"/>
                <a:gd name="T78" fmla="*/ 30 w 372"/>
                <a:gd name="T79" fmla="*/ 76 h 1191"/>
                <a:gd name="T80" fmla="*/ 28 w 372"/>
                <a:gd name="T81" fmla="*/ 70 h 1191"/>
                <a:gd name="T82" fmla="*/ 27 w 372"/>
                <a:gd name="T83" fmla="*/ 63 h 1191"/>
                <a:gd name="T84" fmla="*/ 25 w 372"/>
                <a:gd name="T85" fmla="*/ 57 h 1191"/>
                <a:gd name="T86" fmla="*/ 24 w 372"/>
                <a:gd name="T87" fmla="*/ 50 h 1191"/>
                <a:gd name="T88" fmla="*/ 22 w 372"/>
                <a:gd name="T89" fmla="*/ 43 h 1191"/>
                <a:gd name="T90" fmla="*/ 21 w 372"/>
                <a:gd name="T91" fmla="*/ 34 h 1191"/>
                <a:gd name="T92" fmla="*/ 20 w 372"/>
                <a:gd name="T93" fmla="*/ 24 h 1191"/>
                <a:gd name="T94" fmla="*/ 19 w 372"/>
                <a:gd name="T95" fmla="*/ 15 h 1191"/>
                <a:gd name="T96" fmla="*/ 18 w 372"/>
                <a:gd name="T97" fmla="*/ 5 h 1191"/>
                <a:gd name="T98" fmla="*/ 16 w 372"/>
                <a:gd name="T99" fmla="*/ 4 h 1191"/>
                <a:gd name="T100" fmla="*/ 14 w 372"/>
                <a:gd name="T101" fmla="*/ 4 h 1191"/>
                <a:gd name="T102" fmla="*/ 12 w 372"/>
                <a:gd name="T103" fmla="*/ 3 h 1191"/>
                <a:gd name="T104" fmla="*/ 10 w 372"/>
                <a:gd name="T105" fmla="*/ 3 h 1191"/>
                <a:gd name="T106" fmla="*/ 8 w 372"/>
                <a:gd name="T107" fmla="*/ 2 h 1191"/>
                <a:gd name="T108" fmla="*/ 6 w 372"/>
                <a:gd name="T109" fmla="*/ 2 h 1191"/>
                <a:gd name="T110" fmla="*/ 5 w 372"/>
                <a:gd name="T111" fmla="*/ 1 h 1191"/>
                <a:gd name="T112" fmla="*/ 2 w 372"/>
                <a:gd name="T113" fmla="*/ 0 h 11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72" h="1191">
                  <a:moveTo>
                    <a:pt x="16" y="0"/>
                  </a:moveTo>
                  <a:lnTo>
                    <a:pt x="13" y="42"/>
                  </a:lnTo>
                  <a:lnTo>
                    <a:pt x="8" y="84"/>
                  </a:lnTo>
                  <a:lnTo>
                    <a:pt x="5" y="127"/>
                  </a:lnTo>
                  <a:lnTo>
                    <a:pt x="0" y="168"/>
                  </a:lnTo>
                  <a:lnTo>
                    <a:pt x="13" y="226"/>
                  </a:lnTo>
                  <a:lnTo>
                    <a:pt x="26" y="283"/>
                  </a:lnTo>
                  <a:lnTo>
                    <a:pt x="38" y="341"/>
                  </a:lnTo>
                  <a:lnTo>
                    <a:pt x="50" y="398"/>
                  </a:lnTo>
                  <a:lnTo>
                    <a:pt x="63" y="456"/>
                  </a:lnTo>
                  <a:lnTo>
                    <a:pt x="75" y="514"/>
                  </a:lnTo>
                  <a:lnTo>
                    <a:pt x="88" y="571"/>
                  </a:lnTo>
                  <a:lnTo>
                    <a:pt x="101" y="629"/>
                  </a:lnTo>
                  <a:lnTo>
                    <a:pt x="113" y="687"/>
                  </a:lnTo>
                  <a:lnTo>
                    <a:pt x="126" y="744"/>
                  </a:lnTo>
                  <a:lnTo>
                    <a:pt x="137" y="802"/>
                  </a:lnTo>
                  <a:lnTo>
                    <a:pt x="150" y="859"/>
                  </a:lnTo>
                  <a:lnTo>
                    <a:pt x="163" y="917"/>
                  </a:lnTo>
                  <a:lnTo>
                    <a:pt x="175" y="975"/>
                  </a:lnTo>
                  <a:lnTo>
                    <a:pt x="187" y="1032"/>
                  </a:lnTo>
                  <a:lnTo>
                    <a:pt x="200" y="1090"/>
                  </a:lnTo>
                  <a:lnTo>
                    <a:pt x="221" y="1102"/>
                  </a:lnTo>
                  <a:lnTo>
                    <a:pt x="243" y="1115"/>
                  </a:lnTo>
                  <a:lnTo>
                    <a:pt x="264" y="1128"/>
                  </a:lnTo>
                  <a:lnTo>
                    <a:pt x="286" y="1140"/>
                  </a:lnTo>
                  <a:lnTo>
                    <a:pt x="308" y="1153"/>
                  </a:lnTo>
                  <a:lnTo>
                    <a:pt x="330" y="1166"/>
                  </a:lnTo>
                  <a:lnTo>
                    <a:pt x="350" y="1178"/>
                  </a:lnTo>
                  <a:lnTo>
                    <a:pt x="372" y="1191"/>
                  </a:lnTo>
                  <a:lnTo>
                    <a:pt x="360" y="1138"/>
                  </a:lnTo>
                  <a:lnTo>
                    <a:pt x="347" y="1085"/>
                  </a:lnTo>
                  <a:lnTo>
                    <a:pt x="334" y="1032"/>
                  </a:lnTo>
                  <a:lnTo>
                    <a:pt x="323" y="979"/>
                  </a:lnTo>
                  <a:lnTo>
                    <a:pt x="310" y="926"/>
                  </a:lnTo>
                  <a:lnTo>
                    <a:pt x="297" y="873"/>
                  </a:lnTo>
                  <a:lnTo>
                    <a:pt x="285" y="820"/>
                  </a:lnTo>
                  <a:lnTo>
                    <a:pt x="272" y="767"/>
                  </a:lnTo>
                  <a:lnTo>
                    <a:pt x="259" y="714"/>
                  </a:lnTo>
                  <a:lnTo>
                    <a:pt x="247" y="661"/>
                  </a:lnTo>
                  <a:lnTo>
                    <a:pt x="234" y="608"/>
                  </a:lnTo>
                  <a:lnTo>
                    <a:pt x="223" y="555"/>
                  </a:lnTo>
                  <a:lnTo>
                    <a:pt x="210" y="502"/>
                  </a:lnTo>
                  <a:lnTo>
                    <a:pt x="197" y="449"/>
                  </a:lnTo>
                  <a:lnTo>
                    <a:pt x="185" y="396"/>
                  </a:lnTo>
                  <a:lnTo>
                    <a:pt x="172" y="343"/>
                  </a:lnTo>
                  <a:lnTo>
                    <a:pt x="164" y="266"/>
                  </a:lnTo>
                  <a:lnTo>
                    <a:pt x="157" y="190"/>
                  </a:lnTo>
                  <a:lnTo>
                    <a:pt x="149" y="114"/>
                  </a:lnTo>
                  <a:lnTo>
                    <a:pt x="141" y="37"/>
                  </a:lnTo>
                  <a:lnTo>
                    <a:pt x="126" y="32"/>
                  </a:lnTo>
                  <a:lnTo>
                    <a:pt x="110" y="27"/>
                  </a:lnTo>
                  <a:lnTo>
                    <a:pt x="95" y="23"/>
                  </a:lnTo>
                  <a:lnTo>
                    <a:pt x="79" y="18"/>
                  </a:lnTo>
                  <a:lnTo>
                    <a:pt x="64" y="14"/>
                  </a:lnTo>
                  <a:lnTo>
                    <a:pt x="48" y="9"/>
                  </a:lnTo>
                  <a:lnTo>
                    <a:pt x="33" y="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91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2" name="Freeform 26">
              <a:extLst>
                <a:ext uri="{FF2B5EF4-FFF2-40B4-BE49-F238E27FC236}">
                  <a16:creationId xmlns:a16="http://schemas.microsoft.com/office/drawing/2014/main" id="{779A3830-7271-82E6-B864-D0D5BFECA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" y="1809"/>
              <a:ext cx="179" cy="564"/>
            </a:xfrm>
            <a:custGeom>
              <a:avLst/>
              <a:gdLst>
                <a:gd name="T0" fmla="*/ 3 w 358"/>
                <a:gd name="T1" fmla="*/ 0 h 1128"/>
                <a:gd name="T2" fmla="*/ 2 w 358"/>
                <a:gd name="T3" fmla="*/ 6 h 1128"/>
                <a:gd name="T4" fmla="*/ 2 w 358"/>
                <a:gd name="T5" fmla="*/ 11 h 1128"/>
                <a:gd name="T6" fmla="*/ 1 w 358"/>
                <a:gd name="T7" fmla="*/ 16 h 1128"/>
                <a:gd name="T8" fmla="*/ 0 w 358"/>
                <a:gd name="T9" fmla="*/ 21 h 1128"/>
                <a:gd name="T10" fmla="*/ 2 w 358"/>
                <a:gd name="T11" fmla="*/ 28 h 1128"/>
                <a:gd name="T12" fmla="*/ 3 w 358"/>
                <a:gd name="T13" fmla="*/ 34 h 1128"/>
                <a:gd name="T14" fmla="*/ 5 w 358"/>
                <a:gd name="T15" fmla="*/ 41 h 1128"/>
                <a:gd name="T16" fmla="*/ 6 w 358"/>
                <a:gd name="T17" fmla="*/ 48 h 1128"/>
                <a:gd name="T18" fmla="*/ 8 w 358"/>
                <a:gd name="T19" fmla="*/ 55 h 1128"/>
                <a:gd name="T20" fmla="*/ 9 w 358"/>
                <a:gd name="T21" fmla="*/ 61 h 1128"/>
                <a:gd name="T22" fmla="*/ 11 w 358"/>
                <a:gd name="T23" fmla="*/ 68 h 1128"/>
                <a:gd name="T24" fmla="*/ 12 w 358"/>
                <a:gd name="T25" fmla="*/ 75 h 1128"/>
                <a:gd name="T26" fmla="*/ 14 w 358"/>
                <a:gd name="T27" fmla="*/ 82 h 1128"/>
                <a:gd name="T28" fmla="*/ 15 w 358"/>
                <a:gd name="T29" fmla="*/ 88 h 1128"/>
                <a:gd name="T30" fmla="*/ 16 w 358"/>
                <a:gd name="T31" fmla="*/ 95 h 1128"/>
                <a:gd name="T32" fmla="*/ 18 w 358"/>
                <a:gd name="T33" fmla="*/ 102 h 1128"/>
                <a:gd name="T34" fmla="*/ 19 w 358"/>
                <a:gd name="T35" fmla="*/ 109 h 1128"/>
                <a:gd name="T36" fmla="*/ 21 w 358"/>
                <a:gd name="T37" fmla="*/ 115 h 1128"/>
                <a:gd name="T38" fmla="*/ 22 w 358"/>
                <a:gd name="T39" fmla="*/ 122 h 1128"/>
                <a:gd name="T40" fmla="*/ 24 w 358"/>
                <a:gd name="T41" fmla="*/ 129 h 1128"/>
                <a:gd name="T42" fmla="*/ 26 w 358"/>
                <a:gd name="T43" fmla="*/ 130 h 1128"/>
                <a:gd name="T44" fmla="*/ 29 w 358"/>
                <a:gd name="T45" fmla="*/ 132 h 1128"/>
                <a:gd name="T46" fmla="*/ 32 w 358"/>
                <a:gd name="T47" fmla="*/ 134 h 1128"/>
                <a:gd name="T48" fmla="*/ 34 w 358"/>
                <a:gd name="T49" fmla="*/ 135 h 1128"/>
                <a:gd name="T50" fmla="*/ 37 w 358"/>
                <a:gd name="T51" fmla="*/ 137 h 1128"/>
                <a:gd name="T52" fmla="*/ 40 w 358"/>
                <a:gd name="T53" fmla="*/ 138 h 1128"/>
                <a:gd name="T54" fmla="*/ 42 w 358"/>
                <a:gd name="T55" fmla="*/ 140 h 1128"/>
                <a:gd name="T56" fmla="*/ 45 w 358"/>
                <a:gd name="T57" fmla="*/ 141 h 1128"/>
                <a:gd name="T58" fmla="*/ 42 w 358"/>
                <a:gd name="T59" fmla="*/ 129 h 1128"/>
                <a:gd name="T60" fmla="*/ 39 w 358"/>
                <a:gd name="T61" fmla="*/ 117 h 1128"/>
                <a:gd name="T62" fmla="*/ 37 w 358"/>
                <a:gd name="T63" fmla="*/ 105 h 1128"/>
                <a:gd name="T64" fmla="*/ 34 w 358"/>
                <a:gd name="T65" fmla="*/ 93 h 1128"/>
                <a:gd name="T66" fmla="*/ 31 w 358"/>
                <a:gd name="T67" fmla="*/ 81 h 1128"/>
                <a:gd name="T68" fmla="*/ 28 w 358"/>
                <a:gd name="T69" fmla="*/ 69 h 1128"/>
                <a:gd name="T70" fmla="*/ 25 w 358"/>
                <a:gd name="T71" fmla="*/ 56 h 1128"/>
                <a:gd name="T72" fmla="*/ 22 w 358"/>
                <a:gd name="T73" fmla="*/ 44 h 1128"/>
                <a:gd name="T74" fmla="*/ 22 w 358"/>
                <a:gd name="T75" fmla="*/ 39 h 1128"/>
                <a:gd name="T76" fmla="*/ 21 w 358"/>
                <a:gd name="T77" fmla="*/ 35 h 1128"/>
                <a:gd name="T78" fmla="*/ 21 w 358"/>
                <a:gd name="T79" fmla="*/ 30 h 1128"/>
                <a:gd name="T80" fmla="*/ 20 w 358"/>
                <a:gd name="T81" fmla="*/ 25 h 1128"/>
                <a:gd name="T82" fmla="*/ 20 w 358"/>
                <a:gd name="T83" fmla="*/ 20 h 1128"/>
                <a:gd name="T84" fmla="*/ 19 w 358"/>
                <a:gd name="T85" fmla="*/ 16 h 1128"/>
                <a:gd name="T86" fmla="*/ 19 w 358"/>
                <a:gd name="T87" fmla="*/ 11 h 1128"/>
                <a:gd name="T88" fmla="*/ 18 w 358"/>
                <a:gd name="T89" fmla="*/ 6 h 1128"/>
                <a:gd name="T90" fmla="*/ 16 w 358"/>
                <a:gd name="T91" fmla="*/ 5 h 1128"/>
                <a:gd name="T92" fmla="*/ 14 w 358"/>
                <a:gd name="T93" fmla="*/ 4 h 1128"/>
                <a:gd name="T94" fmla="*/ 12 w 358"/>
                <a:gd name="T95" fmla="*/ 4 h 1128"/>
                <a:gd name="T96" fmla="*/ 11 w 358"/>
                <a:gd name="T97" fmla="*/ 3 h 1128"/>
                <a:gd name="T98" fmla="*/ 9 w 358"/>
                <a:gd name="T99" fmla="*/ 2 h 1128"/>
                <a:gd name="T100" fmla="*/ 7 w 358"/>
                <a:gd name="T101" fmla="*/ 2 h 1128"/>
                <a:gd name="T102" fmla="*/ 5 w 358"/>
                <a:gd name="T103" fmla="*/ 1 h 1128"/>
                <a:gd name="T104" fmla="*/ 3 w 358"/>
                <a:gd name="T105" fmla="*/ 0 h 112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58" h="1128">
                  <a:moveTo>
                    <a:pt x="21" y="0"/>
                  </a:moveTo>
                  <a:lnTo>
                    <a:pt x="16" y="41"/>
                  </a:lnTo>
                  <a:lnTo>
                    <a:pt x="10" y="81"/>
                  </a:lnTo>
                  <a:lnTo>
                    <a:pt x="6" y="122"/>
                  </a:lnTo>
                  <a:lnTo>
                    <a:pt x="0" y="163"/>
                  </a:lnTo>
                  <a:lnTo>
                    <a:pt x="12" y="217"/>
                  </a:lnTo>
                  <a:lnTo>
                    <a:pt x="23" y="271"/>
                  </a:lnTo>
                  <a:lnTo>
                    <a:pt x="35" y="325"/>
                  </a:lnTo>
                  <a:lnTo>
                    <a:pt x="46" y="379"/>
                  </a:lnTo>
                  <a:lnTo>
                    <a:pt x="59" y="433"/>
                  </a:lnTo>
                  <a:lnTo>
                    <a:pt x="70" y="488"/>
                  </a:lnTo>
                  <a:lnTo>
                    <a:pt x="82" y="542"/>
                  </a:lnTo>
                  <a:lnTo>
                    <a:pt x="93" y="596"/>
                  </a:lnTo>
                  <a:lnTo>
                    <a:pt x="105" y="650"/>
                  </a:lnTo>
                  <a:lnTo>
                    <a:pt x="116" y="703"/>
                  </a:lnTo>
                  <a:lnTo>
                    <a:pt x="128" y="757"/>
                  </a:lnTo>
                  <a:lnTo>
                    <a:pt x="140" y="811"/>
                  </a:lnTo>
                  <a:lnTo>
                    <a:pt x="151" y="865"/>
                  </a:lnTo>
                  <a:lnTo>
                    <a:pt x="163" y="920"/>
                  </a:lnTo>
                  <a:lnTo>
                    <a:pt x="174" y="973"/>
                  </a:lnTo>
                  <a:lnTo>
                    <a:pt x="186" y="1027"/>
                  </a:lnTo>
                  <a:lnTo>
                    <a:pt x="207" y="1039"/>
                  </a:lnTo>
                  <a:lnTo>
                    <a:pt x="229" y="1052"/>
                  </a:lnTo>
                  <a:lnTo>
                    <a:pt x="250" y="1065"/>
                  </a:lnTo>
                  <a:lnTo>
                    <a:pt x="272" y="1077"/>
                  </a:lnTo>
                  <a:lnTo>
                    <a:pt x="294" y="1090"/>
                  </a:lnTo>
                  <a:lnTo>
                    <a:pt x="316" y="1103"/>
                  </a:lnTo>
                  <a:lnTo>
                    <a:pt x="336" y="1115"/>
                  </a:lnTo>
                  <a:lnTo>
                    <a:pt x="358" y="1128"/>
                  </a:lnTo>
                  <a:lnTo>
                    <a:pt x="335" y="1031"/>
                  </a:lnTo>
                  <a:lnTo>
                    <a:pt x="312" y="933"/>
                  </a:lnTo>
                  <a:lnTo>
                    <a:pt x="289" y="837"/>
                  </a:lnTo>
                  <a:lnTo>
                    <a:pt x="267" y="739"/>
                  </a:lnTo>
                  <a:lnTo>
                    <a:pt x="244" y="642"/>
                  </a:lnTo>
                  <a:lnTo>
                    <a:pt x="221" y="545"/>
                  </a:lnTo>
                  <a:lnTo>
                    <a:pt x="198" y="447"/>
                  </a:lnTo>
                  <a:lnTo>
                    <a:pt x="175" y="350"/>
                  </a:lnTo>
                  <a:lnTo>
                    <a:pt x="171" y="312"/>
                  </a:lnTo>
                  <a:lnTo>
                    <a:pt x="167" y="273"/>
                  </a:lnTo>
                  <a:lnTo>
                    <a:pt x="163" y="235"/>
                  </a:lnTo>
                  <a:lnTo>
                    <a:pt x="158" y="197"/>
                  </a:lnTo>
                  <a:lnTo>
                    <a:pt x="153" y="159"/>
                  </a:lnTo>
                  <a:lnTo>
                    <a:pt x="150" y="121"/>
                  </a:lnTo>
                  <a:lnTo>
                    <a:pt x="145" y="82"/>
                  </a:lnTo>
                  <a:lnTo>
                    <a:pt x="141" y="44"/>
                  </a:lnTo>
                  <a:lnTo>
                    <a:pt x="126" y="38"/>
                  </a:lnTo>
                  <a:lnTo>
                    <a:pt x="111" y="32"/>
                  </a:lnTo>
                  <a:lnTo>
                    <a:pt x="96" y="28"/>
                  </a:lnTo>
                  <a:lnTo>
                    <a:pt x="81" y="22"/>
                  </a:lnTo>
                  <a:lnTo>
                    <a:pt x="66" y="16"/>
                  </a:lnTo>
                  <a:lnTo>
                    <a:pt x="51" y="12"/>
                  </a:lnTo>
                  <a:lnTo>
                    <a:pt x="36" y="6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E19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3" name="Freeform 27">
              <a:extLst>
                <a:ext uri="{FF2B5EF4-FFF2-40B4-BE49-F238E27FC236}">
                  <a16:creationId xmlns:a16="http://schemas.microsoft.com/office/drawing/2014/main" id="{FFD5EB25-1E75-9A97-216B-BB52D3CE3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841"/>
              <a:ext cx="173" cy="532"/>
            </a:xfrm>
            <a:custGeom>
              <a:avLst/>
              <a:gdLst>
                <a:gd name="T0" fmla="*/ 3 w 344"/>
                <a:gd name="T1" fmla="*/ 0 h 1063"/>
                <a:gd name="T2" fmla="*/ 3 w 344"/>
                <a:gd name="T3" fmla="*/ 5 h 1063"/>
                <a:gd name="T4" fmla="*/ 2 w 344"/>
                <a:gd name="T5" fmla="*/ 10 h 1063"/>
                <a:gd name="T6" fmla="*/ 1 w 344"/>
                <a:gd name="T7" fmla="*/ 15 h 1063"/>
                <a:gd name="T8" fmla="*/ 0 w 344"/>
                <a:gd name="T9" fmla="*/ 20 h 1063"/>
                <a:gd name="T10" fmla="*/ 3 w 344"/>
                <a:gd name="T11" fmla="*/ 33 h 1063"/>
                <a:gd name="T12" fmla="*/ 6 w 344"/>
                <a:gd name="T13" fmla="*/ 45 h 1063"/>
                <a:gd name="T14" fmla="*/ 8 w 344"/>
                <a:gd name="T15" fmla="*/ 58 h 1063"/>
                <a:gd name="T16" fmla="*/ 11 w 344"/>
                <a:gd name="T17" fmla="*/ 70 h 1063"/>
                <a:gd name="T18" fmla="*/ 14 w 344"/>
                <a:gd name="T19" fmla="*/ 83 h 1063"/>
                <a:gd name="T20" fmla="*/ 17 w 344"/>
                <a:gd name="T21" fmla="*/ 95 h 1063"/>
                <a:gd name="T22" fmla="*/ 19 w 344"/>
                <a:gd name="T23" fmla="*/ 108 h 1063"/>
                <a:gd name="T24" fmla="*/ 22 w 344"/>
                <a:gd name="T25" fmla="*/ 121 h 1063"/>
                <a:gd name="T26" fmla="*/ 25 w 344"/>
                <a:gd name="T27" fmla="*/ 122 h 1063"/>
                <a:gd name="T28" fmla="*/ 27 w 344"/>
                <a:gd name="T29" fmla="*/ 124 h 1063"/>
                <a:gd name="T30" fmla="*/ 30 w 344"/>
                <a:gd name="T31" fmla="*/ 125 h 1063"/>
                <a:gd name="T32" fmla="*/ 33 w 344"/>
                <a:gd name="T33" fmla="*/ 127 h 1063"/>
                <a:gd name="T34" fmla="*/ 36 w 344"/>
                <a:gd name="T35" fmla="*/ 129 h 1063"/>
                <a:gd name="T36" fmla="*/ 38 w 344"/>
                <a:gd name="T37" fmla="*/ 130 h 1063"/>
                <a:gd name="T38" fmla="*/ 41 w 344"/>
                <a:gd name="T39" fmla="*/ 132 h 1063"/>
                <a:gd name="T40" fmla="*/ 44 w 344"/>
                <a:gd name="T41" fmla="*/ 133 h 1063"/>
                <a:gd name="T42" fmla="*/ 41 w 344"/>
                <a:gd name="T43" fmla="*/ 122 h 1063"/>
                <a:gd name="T44" fmla="*/ 38 w 344"/>
                <a:gd name="T45" fmla="*/ 111 h 1063"/>
                <a:gd name="T46" fmla="*/ 36 w 344"/>
                <a:gd name="T47" fmla="*/ 100 h 1063"/>
                <a:gd name="T48" fmla="*/ 33 w 344"/>
                <a:gd name="T49" fmla="*/ 89 h 1063"/>
                <a:gd name="T50" fmla="*/ 31 w 344"/>
                <a:gd name="T51" fmla="*/ 78 h 1063"/>
                <a:gd name="T52" fmla="*/ 28 w 344"/>
                <a:gd name="T53" fmla="*/ 67 h 1063"/>
                <a:gd name="T54" fmla="*/ 25 w 344"/>
                <a:gd name="T55" fmla="*/ 56 h 1063"/>
                <a:gd name="T56" fmla="*/ 23 w 344"/>
                <a:gd name="T57" fmla="*/ 45 h 1063"/>
                <a:gd name="T58" fmla="*/ 22 w 344"/>
                <a:gd name="T59" fmla="*/ 40 h 1063"/>
                <a:gd name="T60" fmla="*/ 21 w 344"/>
                <a:gd name="T61" fmla="*/ 35 h 1063"/>
                <a:gd name="T62" fmla="*/ 21 w 344"/>
                <a:gd name="T63" fmla="*/ 31 h 1063"/>
                <a:gd name="T64" fmla="*/ 20 w 344"/>
                <a:gd name="T65" fmla="*/ 26 h 1063"/>
                <a:gd name="T66" fmla="*/ 20 w 344"/>
                <a:gd name="T67" fmla="*/ 21 h 1063"/>
                <a:gd name="T68" fmla="*/ 19 w 344"/>
                <a:gd name="T69" fmla="*/ 16 h 1063"/>
                <a:gd name="T70" fmla="*/ 19 w 344"/>
                <a:gd name="T71" fmla="*/ 11 h 1063"/>
                <a:gd name="T72" fmla="*/ 18 w 344"/>
                <a:gd name="T73" fmla="*/ 7 h 1063"/>
                <a:gd name="T74" fmla="*/ 16 w 344"/>
                <a:gd name="T75" fmla="*/ 6 h 1063"/>
                <a:gd name="T76" fmla="*/ 14 w 344"/>
                <a:gd name="T77" fmla="*/ 5 h 1063"/>
                <a:gd name="T78" fmla="*/ 13 w 344"/>
                <a:gd name="T79" fmla="*/ 4 h 1063"/>
                <a:gd name="T80" fmla="*/ 11 w 344"/>
                <a:gd name="T81" fmla="*/ 3 h 1063"/>
                <a:gd name="T82" fmla="*/ 9 w 344"/>
                <a:gd name="T83" fmla="*/ 3 h 1063"/>
                <a:gd name="T84" fmla="*/ 7 w 344"/>
                <a:gd name="T85" fmla="*/ 2 h 1063"/>
                <a:gd name="T86" fmla="*/ 5 w 344"/>
                <a:gd name="T87" fmla="*/ 1 h 1063"/>
                <a:gd name="T88" fmla="*/ 3 w 344"/>
                <a:gd name="T89" fmla="*/ 0 h 10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44" h="1063">
                  <a:moveTo>
                    <a:pt x="24" y="0"/>
                  </a:moveTo>
                  <a:lnTo>
                    <a:pt x="18" y="39"/>
                  </a:lnTo>
                  <a:lnTo>
                    <a:pt x="13" y="77"/>
                  </a:lnTo>
                  <a:lnTo>
                    <a:pt x="6" y="116"/>
                  </a:lnTo>
                  <a:lnTo>
                    <a:pt x="0" y="155"/>
                  </a:lnTo>
                  <a:lnTo>
                    <a:pt x="22" y="257"/>
                  </a:lnTo>
                  <a:lnTo>
                    <a:pt x="43" y="357"/>
                  </a:lnTo>
                  <a:lnTo>
                    <a:pt x="64" y="458"/>
                  </a:lnTo>
                  <a:lnTo>
                    <a:pt x="86" y="559"/>
                  </a:lnTo>
                  <a:lnTo>
                    <a:pt x="108" y="660"/>
                  </a:lnTo>
                  <a:lnTo>
                    <a:pt x="129" y="760"/>
                  </a:lnTo>
                  <a:lnTo>
                    <a:pt x="151" y="862"/>
                  </a:lnTo>
                  <a:lnTo>
                    <a:pt x="172" y="962"/>
                  </a:lnTo>
                  <a:lnTo>
                    <a:pt x="193" y="974"/>
                  </a:lnTo>
                  <a:lnTo>
                    <a:pt x="215" y="987"/>
                  </a:lnTo>
                  <a:lnTo>
                    <a:pt x="236" y="1000"/>
                  </a:lnTo>
                  <a:lnTo>
                    <a:pt x="258" y="1012"/>
                  </a:lnTo>
                  <a:lnTo>
                    <a:pt x="280" y="1025"/>
                  </a:lnTo>
                  <a:lnTo>
                    <a:pt x="302" y="1038"/>
                  </a:lnTo>
                  <a:lnTo>
                    <a:pt x="322" y="1050"/>
                  </a:lnTo>
                  <a:lnTo>
                    <a:pt x="344" y="1063"/>
                  </a:lnTo>
                  <a:lnTo>
                    <a:pt x="324" y="974"/>
                  </a:lnTo>
                  <a:lnTo>
                    <a:pt x="303" y="886"/>
                  </a:lnTo>
                  <a:lnTo>
                    <a:pt x="282" y="798"/>
                  </a:lnTo>
                  <a:lnTo>
                    <a:pt x="261" y="709"/>
                  </a:lnTo>
                  <a:lnTo>
                    <a:pt x="241" y="621"/>
                  </a:lnTo>
                  <a:lnTo>
                    <a:pt x="220" y="533"/>
                  </a:lnTo>
                  <a:lnTo>
                    <a:pt x="198" y="444"/>
                  </a:lnTo>
                  <a:lnTo>
                    <a:pt x="177" y="356"/>
                  </a:lnTo>
                  <a:lnTo>
                    <a:pt x="173" y="318"/>
                  </a:lnTo>
                  <a:lnTo>
                    <a:pt x="168" y="279"/>
                  </a:lnTo>
                  <a:lnTo>
                    <a:pt x="164" y="241"/>
                  </a:lnTo>
                  <a:lnTo>
                    <a:pt x="159" y="202"/>
                  </a:lnTo>
                  <a:lnTo>
                    <a:pt x="154" y="163"/>
                  </a:lnTo>
                  <a:lnTo>
                    <a:pt x="150" y="125"/>
                  </a:lnTo>
                  <a:lnTo>
                    <a:pt x="145" y="87"/>
                  </a:lnTo>
                  <a:lnTo>
                    <a:pt x="140" y="49"/>
                  </a:lnTo>
                  <a:lnTo>
                    <a:pt x="126" y="42"/>
                  </a:lnTo>
                  <a:lnTo>
                    <a:pt x="112" y="37"/>
                  </a:lnTo>
                  <a:lnTo>
                    <a:pt x="97" y="30"/>
                  </a:lnTo>
                  <a:lnTo>
                    <a:pt x="83" y="24"/>
                  </a:lnTo>
                  <a:lnTo>
                    <a:pt x="68" y="18"/>
                  </a:lnTo>
                  <a:lnTo>
                    <a:pt x="53" y="12"/>
                  </a:lnTo>
                  <a:lnTo>
                    <a:pt x="39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231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4" name="Freeform 28">
              <a:extLst>
                <a:ext uri="{FF2B5EF4-FFF2-40B4-BE49-F238E27FC236}">
                  <a16:creationId xmlns:a16="http://schemas.microsoft.com/office/drawing/2014/main" id="{AEA55B8F-241C-62A7-193E-1C94BE078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2" y="1873"/>
              <a:ext cx="166" cy="500"/>
            </a:xfrm>
            <a:custGeom>
              <a:avLst/>
              <a:gdLst>
                <a:gd name="T0" fmla="*/ 4 w 331"/>
                <a:gd name="T1" fmla="*/ 0 h 1000"/>
                <a:gd name="T2" fmla="*/ 3 w 331"/>
                <a:gd name="T3" fmla="*/ 5 h 1000"/>
                <a:gd name="T4" fmla="*/ 2 w 331"/>
                <a:gd name="T5" fmla="*/ 10 h 1000"/>
                <a:gd name="T6" fmla="*/ 1 w 331"/>
                <a:gd name="T7" fmla="*/ 15 h 1000"/>
                <a:gd name="T8" fmla="*/ 0 w 331"/>
                <a:gd name="T9" fmla="*/ 19 h 1000"/>
                <a:gd name="T10" fmla="*/ 3 w 331"/>
                <a:gd name="T11" fmla="*/ 31 h 1000"/>
                <a:gd name="T12" fmla="*/ 5 w 331"/>
                <a:gd name="T13" fmla="*/ 43 h 1000"/>
                <a:gd name="T14" fmla="*/ 8 w 331"/>
                <a:gd name="T15" fmla="*/ 54 h 1000"/>
                <a:gd name="T16" fmla="*/ 10 w 331"/>
                <a:gd name="T17" fmla="*/ 66 h 1000"/>
                <a:gd name="T18" fmla="*/ 13 w 331"/>
                <a:gd name="T19" fmla="*/ 78 h 1000"/>
                <a:gd name="T20" fmla="*/ 15 w 331"/>
                <a:gd name="T21" fmla="*/ 89 h 1000"/>
                <a:gd name="T22" fmla="*/ 18 w 331"/>
                <a:gd name="T23" fmla="*/ 101 h 1000"/>
                <a:gd name="T24" fmla="*/ 20 w 331"/>
                <a:gd name="T25" fmla="*/ 113 h 1000"/>
                <a:gd name="T26" fmla="*/ 23 w 331"/>
                <a:gd name="T27" fmla="*/ 114 h 1000"/>
                <a:gd name="T28" fmla="*/ 26 w 331"/>
                <a:gd name="T29" fmla="*/ 116 h 1000"/>
                <a:gd name="T30" fmla="*/ 28 w 331"/>
                <a:gd name="T31" fmla="*/ 118 h 1000"/>
                <a:gd name="T32" fmla="*/ 31 w 331"/>
                <a:gd name="T33" fmla="*/ 119 h 1000"/>
                <a:gd name="T34" fmla="*/ 34 w 331"/>
                <a:gd name="T35" fmla="*/ 121 h 1000"/>
                <a:gd name="T36" fmla="*/ 37 w 331"/>
                <a:gd name="T37" fmla="*/ 122 h 1000"/>
                <a:gd name="T38" fmla="*/ 39 w 331"/>
                <a:gd name="T39" fmla="*/ 124 h 1000"/>
                <a:gd name="T40" fmla="*/ 42 w 331"/>
                <a:gd name="T41" fmla="*/ 125 h 1000"/>
                <a:gd name="T42" fmla="*/ 40 w 331"/>
                <a:gd name="T43" fmla="*/ 116 h 1000"/>
                <a:gd name="T44" fmla="*/ 37 w 331"/>
                <a:gd name="T45" fmla="*/ 106 h 1000"/>
                <a:gd name="T46" fmla="*/ 35 w 331"/>
                <a:gd name="T47" fmla="*/ 96 h 1000"/>
                <a:gd name="T48" fmla="*/ 32 w 331"/>
                <a:gd name="T49" fmla="*/ 86 h 1000"/>
                <a:gd name="T50" fmla="*/ 30 w 331"/>
                <a:gd name="T51" fmla="*/ 76 h 1000"/>
                <a:gd name="T52" fmla="*/ 28 w 331"/>
                <a:gd name="T53" fmla="*/ 66 h 1000"/>
                <a:gd name="T54" fmla="*/ 25 w 331"/>
                <a:gd name="T55" fmla="*/ 56 h 1000"/>
                <a:gd name="T56" fmla="*/ 23 w 331"/>
                <a:gd name="T57" fmla="*/ 46 h 1000"/>
                <a:gd name="T58" fmla="*/ 23 w 331"/>
                <a:gd name="T59" fmla="*/ 41 h 1000"/>
                <a:gd name="T60" fmla="*/ 22 w 331"/>
                <a:gd name="T61" fmla="*/ 36 h 1000"/>
                <a:gd name="T62" fmla="*/ 21 w 331"/>
                <a:gd name="T63" fmla="*/ 31 h 1000"/>
                <a:gd name="T64" fmla="*/ 21 w 331"/>
                <a:gd name="T65" fmla="*/ 27 h 1000"/>
                <a:gd name="T66" fmla="*/ 20 w 331"/>
                <a:gd name="T67" fmla="*/ 22 h 1000"/>
                <a:gd name="T68" fmla="*/ 19 w 331"/>
                <a:gd name="T69" fmla="*/ 17 h 1000"/>
                <a:gd name="T70" fmla="*/ 19 w 331"/>
                <a:gd name="T71" fmla="*/ 12 h 1000"/>
                <a:gd name="T72" fmla="*/ 18 w 331"/>
                <a:gd name="T73" fmla="*/ 7 h 1000"/>
                <a:gd name="T74" fmla="*/ 16 w 331"/>
                <a:gd name="T75" fmla="*/ 6 h 1000"/>
                <a:gd name="T76" fmla="*/ 15 w 331"/>
                <a:gd name="T77" fmla="*/ 6 h 1000"/>
                <a:gd name="T78" fmla="*/ 13 w 331"/>
                <a:gd name="T79" fmla="*/ 5 h 1000"/>
                <a:gd name="T80" fmla="*/ 11 w 331"/>
                <a:gd name="T81" fmla="*/ 4 h 1000"/>
                <a:gd name="T82" fmla="*/ 9 w 331"/>
                <a:gd name="T83" fmla="*/ 3 h 1000"/>
                <a:gd name="T84" fmla="*/ 8 w 331"/>
                <a:gd name="T85" fmla="*/ 2 h 1000"/>
                <a:gd name="T86" fmla="*/ 6 w 331"/>
                <a:gd name="T87" fmla="*/ 1 h 1000"/>
                <a:gd name="T88" fmla="*/ 4 w 331"/>
                <a:gd name="T89" fmla="*/ 0 h 100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1" h="1000">
                  <a:moveTo>
                    <a:pt x="30" y="0"/>
                  </a:moveTo>
                  <a:lnTo>
                    <a:pt x="22" y="38"/>
                  </a:lnTo>
                  <a:lnTo>
                    <a:pt x="15" y="75"/>
                  </a:lnTo>
                  <a:lnTo>
                    <a:pt x="8" y="113"/>
                  </a:lnTo>
                  <a:lnTo>
                    <a:pt x="0" y="150"/>
                  </a:lnTo>
                  <a:lnTo>
                    <a:pt x="19" y="243"/>
                  </a:lnTo>
                  <a:lnTo>
                    <a:pt x="40" y="338"/>
                  </a:lnTo>
                  <a:lnTo>
                    <a:pt x="60" y="431"/>
                  </a:lnTo>
                  <a:lnTo>
                    <a:pt x="79" y="524"/>
                  </a:lnTo>
                  <a:lnTo>
                    <a:pt x="99" y="619"/>
                  </a:lnTo>
                  <a:lnTo>
                    <a:pt x="119" y="712"/>
                  </a:lnTo>
                  <a:lnTo>
                    <a:pt x="139" y="805"/>
                  </a:lnTo>
                  <a:lnTo>
                    <a:pt x="159" y="899"/>
                  </a:lnTo>
                  <a:lnTo>
                    <a:pt x="180" y="911"/>
                  </a:lnTo>
                  <a:lnTo>
                    <a:pt x="202" y="924"/>
                  </a:lnTo>
                  <a:lnTo>
                    <a:pt x="223" y="937"/>
                  </a:lnTo>
                  <a:lnTo>
                    <a:pt x="245" y="949"/>
                  </a:lnTo>
                  <a:lnTo>
                    <a:pt x="267" y="962"/>
                  </a:lnTo>
                  <a:lnTo>
                    <a:pt x="289" y="975"/>
                  </a:lnTo>
                  <a:lnTo>
                    <a:pt x="309" y="987"/>
                  </a:lnTo>
                  <a:lnTo>
                    <a:pt x="331" y="1000"/>
                  </a:lnTo>
                  <a:lnTo>
                    <a:pt x="313" y="921"/>
                  </a:lnTo>
                  <a:lnTo>
                    <a:pt x="295" y="841"/>
                  </a:lnTo>
                  <a:lnTo>
                    <a:pt x="275" y="762"/>
                  </a:lnTo>
                  <a:lnTo>
                    <a:pt x="256" y="682"/>
                  </a:lnTo>
                  <a:lnTo>
                    <a:pt x="238" y="603"/>
                  </a:lnTo>
                  <a:lnTo>
                    <a:pt x="218" y="523"/>
                  </a:lnTo>
                  <a:lnTo>
                    <a:pt x="200" y="443"/>
                  </a:lnTo>
                  <a:lnTo>
                    <a:pt x="182" y="363"/>
                  </a:lnTo>
                  <a:lnTo>
                    <a:pt x="177" y="325"/>
                  </a:lnTo>
                  <a:lnTo>
                    <a:pt x="171" y="286"/>
                  </a:lnTo>
                  <a:lnTo>
                    <a:pt x="167" y="248"/>
                  </a:lnTo>
                  <a:lnTo>
                    <a:pt x="161" y="209"/>
                  </a:lnTo>
                  <a:lnTo>
                    <a:pt x="156" y="171"/>
                  </a:lnTo>
                  <a:lnTo>
                    <a:pt x="151" y="131"/>
                  </a:lnTo>
                  <a:lnTo>
                    <a:pt x="146" y="93"/>
                  </a:lnTo>
                  <a:lnTo>
                    <a:pt x="141" y="55"/>
                  </a:lnTo>
                  <a:lnTo>
                    <a:pt x="127" y="48"/>
                  </a:lnTo>
                  <a:lnTo>
                    <a:pt x="113" y="42"/>
                  </a:lnTo>
                  <a:lnTo>
                    <a:pt x="99" y="35"/>
                  </a:lnTo>
                  <a:lnTo>
                    <a:pt x="85" y="28"/>
                  </a:lnTo>
                  <a:lnTo>
                    <a:pt x="71" y="21"/>
                  </a:lnTo>
                  <a:lnTo>
                    <a:pt x="57" y="14"/>
                  </a:lnTo>
                  <a:lnTo>
                    <a:pt x="43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B23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5" name="Freeform 29">
              <a:extLst>
                <a:ext uri="{FF2B5EF4-FFF2-40B4-BE49-F238E27FC236}">
                  <a16:creationId xmlns:a16="http://schemas.microsoft.com/office/drawing/2014/main" id="{03810E0B-00F7-4BA9-6013-E62C49892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" y="1905"/>
              <a:ext cx="159" cy="468"/>
            </a:xfrm>
            <a:custGeom>
              <a:avLst/>
              <a:gdLst>
                <a:gd name="T0" fmla="*/ 5 w 318"/>
                <a:gd name="T1" fmla="*/ 0 h 935"/>
                <a:gd name="T2" fmla="*/ 4 w 318"/>
                <a:gd name="T3" fmla="*/ 3 h 935"/>
                <a:gd name="T4" fmla="*/ 4 w 318"/>
                <a:gd name="T5" fmla="*/ 5 h 935"/>
                <a:gd name="T6" fmla="*/ 3 w 318"/>
                <a:gd name="T7" fmla="*/ 7 h 935"/>
                <a:gd name="T8" fmla="*/ 3 w 318"/>
                <a:gd name="T9" fmla="*/ 9 h 935"/>
                <a:gd name="T10" fmla="*/ 2 w 318"/>
                <a:gd name="T11" fmla="*/ 12 h 935"/>
                <a:gd name="T12" fmla="*/ 2 w 318"/>
                <a:gd name="T13" fmla="*/ 14 h 935"/>
                <a:gd name="T14" fmla="*/ 1 w 318"/>
                <a:gd name="T15" fmla="*/ 16 h 935"/>
                <a:gd name="T16" fmla="*/ 0 w 318"/>
                <a:gd name="T17" fmla="*/ 18 h 935"/>
                <a:gd name="T18" fmla="*/ 3 w 318"/>
                <a:gd name="T19" fmla="*/ 29 h 935"/>
                <a:gd name="T20" fmla="*/ 5 w 318"/>
                <a:gd name="T21" fmla="*/ 40 h 935"/>
                <a:gd name="T22" fmla="*/ 7 w 318"/>
                <a:gd name="T23" fmla="*/ 51 h 935"/>
                <a:gd name="T24" fmla="*/ 10 w 318"/>
                <a:gd name="T25" fmla="*/ 61 h 935"/>
                <a:gd name="T26" fmla="*/ 12 w 318"/>
                <a:gd name="T27" fmla="*/ 72 h 935"/>
                <a:gd name="T28" fmla="*/ 14 w 318"/>
                <a:gd name="T29" fmla="*/ 83 h 935"/>
                <a:gd name="T30" fmla="*/ 16 w 318"/>
                <a:gd name="T31" fmla="*/ 94 h 935"/>
                <a:gd name="T32" fmla="*/ 19 w 318"/>
                <a:gd name="T33" fmla="*/ 105 h 935"/>
                <a:gd name="T34" fmla="*/ 21 w 318"/>
                <a:gd name="T35" fmla="*/ 106 h 935"/>
                <a:gd name="T36" fmla="*/ 24 w 318"/>
                <a:gd name="T37" fmla="*/ 108 h 935"/>
                <a:gd name="T38" fmla="*/ 27 w 318"/>
                <a:gd name="T39" fmla="*/ 109 h 935"/>
                <a:gd name="T40" fmla="*/ 29 w 318"/>
                <a:gd name="T41" fmla="*/ 111 h 935"/>
                <a:gd name="T42" fmla="*/ 32 w 318"/>
                <a:gd name="T43" fmla="*/ 113 h 935"/>
                <a:gd name="T44" fmla="*/ 35 w 318"/>
                <a:gd name="T45" fmla="*/ 114 h 935"/>
                <a:gd name="T46" fmla="*/ 37 w 318"/>
                <a:gd name="T47" fmla="*/ 116 h 935"/>
                <a:gd name="T48" fmla="*/ 40 w 318"/>
                <a:gd name="T49" fmla="*/ 117 h 935"/>
                <a:gd name="T50" fmla="*/ 38 w 318"/>
                <a:gd name="T51" fmla="*/ 109 h 935"/>
                <a:gd name="T52" fmla="*/ 36 w 318"/>
                <a:gd name="T53" fmla="*/ 100 h 935"/>
                <a:gd name="T54" fmla="*/ 34 w 318"/>
                <a:gd name="T55" fmla="*/ 91 h 935"/>
                <a:gd name="T56" fmla="*/ 32 w 318"/>
                <a:gd name="T57" fmla="*/ 82 h 935"/>
                <a:gd name="T58" fmla="*/ 30 w 318"/>
                <a:gd name="T59" fmla="*/ 73 h 935"/>
                <a:gd name="T60" fmla="*/ 28 w 318"/>
                <a:gd name="T61" fmla="*/ 64 h 935"/>
                <a:gd name="T62" fmla="*/ 26 w 318"/>
                <a:gd name="T63" fmla="*/ 55 h 935"/>
                <a:gd name="T64" fmla="*/ 24 w 318"/>
                <a:gd name="T65" fmla="*/ 47 h 935"/>
                <a:gd name="T66" fmla="*/ 23 w 318"/>
                <a:gd name="T67" fmla="*/ 42 h 935"/>
                <a:gd name="T68" fmla="*/ 22 w 318"/>
                <a:gd name="T69" fmla="*/ 37 h 935"/>
                <a:gd name="T70" fmla="*/ 22 w 318"/>
                <a:gd name="T71" fmla="*/ 32 h 935"/>
                <a:gd name="T72" fmla="*/ 21 w 318"/>
                <a:gd name="T73" fmla="*/ 27 h 935"/>
                <a:gd name="T74" fmla="*/ 20 w 318"/>
                <a:gd name="T75" fmla="*/ 22 h 935"/>
                <a:gd name="T76" fmla="*/ 19 w 318"/>
                <a:gd name="T77" fmla="*/ 18 h 935"/>
                <a:gd name="T78" fmla="*/ 19 w 318"/>
                <a:gd name="T79" fmla="*/ 13 h 935"/>
                <a:gd name="T80" fmla="*/ 18 w 318"/>
                <a:gd name="T81" fmla="*/ 8 h 935"/>
                <a:gd name="T82" fmla="*/ 16 w 318"/>
                <a:gd name="T83" fmla="*/ 7 h 935"/>
                <a:gd name="T84" fmla="*/ 15 w 318"/>
                <a:gd name="T85" fmla="*/ 6 h 935"/>
                <a:gd name="T86" fmla="*/ 13 w 318"/>
                <a:gd name="T87" fmla="*/ 5 h 935"/>
                <a:gd name="T88" fmla="*/ 11 w 318"/>
                <a:gd name="T89" fmla="*/ 4 h 935"/>
                <a:gd name="T90" fmla="*/ 10 w 318"/>
                <a:gd name="T91" fmla="*/ 3 h 935"/>
                <a:gd name="T92" fmla="*/ 8 w 318"/>
                <a:gd name="T93" fmla="*/ 2 h 935"/>
                <a:gd name="T94" fmla="*/ 6 w 318"/>
                <a:gd name="T95" fmla="*/ 1 h 935"/>
                <a:gd name="T96" fmla="*/ 5 w 318"/>
                <a:gd name="T97" fmla="*/ 0 h 9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18" h="935">
                  <a:moveTo>
                    <a:pt x="35" y="0"/>
                  </a:moveTo>
                  <a:lnTo>
                    <a:pt x="30" y="17"/>
                  </a:lnTo>
                  <a:lnTo>
                    <a:pt x="27" y="35"/>
                  </a:lnTo>
                  <a:lnTo>
                    <a:pt x="22" y="53"/>
                  </a:lnTo>
                  <a:lnTo>
                    <a:pt x="18" y="71"/>
                  </a:lnTo>
                  <a:lnTo>
                    <a:pt x="13" y="89"/>
                  </a:lnTo>
                  <a:lnTo>
                    <a:pt x="10" y="107"/>
                  </a:lnTo>
                  <a:lnTo>
                    <a:pt x="5" y="125"/>
                  </a:lnTo>
                  <a:lnTo>
                    <a:pt x="0" y="142"/>
                  </a:lnTo>
                  <a:lnTo>
                    <a:pt x="19" y="229"/>
                  </a:lnTo>
                  <a:lnTo>
                    <a:pt x="37" y="315"/>
                  </a:lnTo>
                  <a:lnTo>
                    <a:pt x="55" y="402"/>
                  </a:lnTo>
                  <a:lnTo>
                    <a:pt x="73" y="488"/>
                  </a:lnTo>
                  <a:lnTo>
                    <a:pt x="91" y="575"/>
                  </a:lnTo>
                  <a:lnTo>
                    <a:pt x="110" y="661"/>
                  </a:lnTo>
                  <a:lnTo>
                    <a:pt x="127" y="747"/>
                  </a:lnTo>
                  <a:lnTo>
                    <a:pt x="146" y="834"/>
                  </a:lnTo>
                  <a:lnTo>
                    <a:pt x="167" y="846"/>
                  </a:lnTo>
                  <a:lnTo>
                    <a:pt x="189" y="859"/>
                  </a:lnTo>
                  <a:lnTo>
                    <a:pt x="210" y="872"/>
                  </a:lnTo>
                  <a:lnTo>
                    <a:pt x="232" y="884"/>
                  </a:lnTo>
                  <a:lnTo>
                    <a:pt x="254" y="897"/>
                  </a:lnTo>
                  <a:lnTo>
                    <a:pt x="276" y="910"/>
                  </a:lnTo>
                  <a:lnTo>
                    <a:pt x="296" y="922"/>
                  </a:lnTo>
                  <a:lnTo>
                    <a:pt x="318" y="935"/>
                  </a:lnTo>
                  <a:lnTo>
                    <a:pt x="302" y="865"/>
                  </a:lnTo>
                  <a:lnTo>
                    <a:pt x="285" y="793"/>
                  </a:lnTo>
                  <a:lnTo>
                    <a:pt x="269" y="723"/>
                  </a:lnTo>
                  <a:lnTo>
                    <a:pt x="252" y="652"/>
                  </a:lnTo>
                  <a:lnTo>
                    <a:pt x="235" y="581"/>
                  </a:lnTo>
                  <a:lnTo>
                    <a:pt x="218" y="510"/>
                  </a:lnTo>
                  <a:lnTo>
                    <a:pt x="202" y="440"/>
                  </a:lnTo>
                  <a:lnTo>
                    <a:pt x="185" y="369"/>
                  </a:lnTo>
                  <a:lnTo>
                    <a:pt x="179" y="330"/>
                  </a:lnTo>
                  <a:lnTo>
                    <a:pt x="174" y="292"/>
                  </a:lnTo>
                  <a:lnTo>
                    <a:pt x="169" y="253"/>
                  </a:lnTo>
                  <a:lnTo>
                    <a:pt x="163" y="215"/>
                  </a:lnTo>
                  <a:lnTo>
                    <a:pt x="158" y="176"/>
                  </a:lnTo>
                  <a:lnTo>
                    <a:pt x="152" y="138"/>
                  </a:lnTo>
                  <a:lnTo>
                    <a:pt x="147" y="99"/>
                  </a:lnTo>
                  <a:lnTo>
                    <a:pt x="141" y="61"/>
                  </a:lnTo>
                  <a:lnTo>
                    <a:pt x="127" y="53"/>
                  </a:lnTo>
                  <a:lnTo>
                    <a:pt x="114" y="46"/>
                  </a:lnTo>
                  <a:lnTo>
                    <a:pt x="101" y="38"/>
                  </a:lnTo>
                  <a:lnTo>
                    <a:pt x="88" y="30"/>
                  </a:lnTo>
                  <a:lnTo>
                    <a:pt x="74" y="21"/>
                  </a:lnTo>
                  <a:lnTo>
                    <a:pt x="61" y="15"/>
                  </a:lnTo>
                  <a:lnTo>
                    <a:pt x="48" y="7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2D28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6" name="Freeform 30">
              <a:extLst>
                <a:ext uri="{FF2B5EF4-FFF2-40B4-BE49-F238E27FC236}">
                  <a16:creationId xmlns:a16="http://schemas.microsoft.com/office/drawing/2014/main" id="{316EA625-F712-F533-45D9-C3255904D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" y="1937"/>
              <a:ext cx="152" cy="436"/>
            </a:xfrm>
            <a:custGeom>
              <a:avLst/>
              <a:gdLst>
                <a:gd name="T0" fmla="*/ 5 w 304"/>
                <a:gd name="T1" fmla="*/ 0 h 871"/>
                <a:gd name="T2" fmla="*/ 5 w 304"/>
                <a:gd name="T3" fmla="*/ 3 h 871"/>
                <a:gd name="T4" fmla="*/ 4 w 304"/>
                <a:gd name="T5" fmla="*/ 5 h 871"/>
                <a:gd name="T6" fmla="*/ 3 w 304"/>
                <a:gd name="T7" fmla="*/ 7 h 871"/>
                <a:gd name="T8" fmla="*/ 3 w 304"/>
                <a:gd name="T9" fmla="*/ 9 h 871"/>
                <a:gd name="T10" fmla="*/ 2 w 304"/>
                <a:gd name="T11" fmla="*/ 11 h 871"/>
                <a:gd name="T12" fmla="*/ 2 w 304"/>
                <a:gd name="T13" fmla="*/ 13 h 871"/>
                <a:gd name="T14" fmla="*/ 1 w 304"/>
                <a:gd name="T15" fmla="*/ 15 h 871"/>
                <a:gd name="T16" fmla="*/ 0 w 304"/>
                <a:gd name="T17" fmla="*/ 18 h 871"/>
                <a:gd name="T18" fmla="*/ 2 w 304"/>
                <a:gd name="T19" fmla="*/ 28 h 871"/>
                <a:gd name="T20" fmla="*/ 5 w 304"/>
                <a:gd name="T21" fmla="*/ 37 h 871"/>
                <a:gd name="T22" fmla="*/ 7 w 304"/>
                <a:gd name="T23" fmla="*/ 47 h 871"/>
                <a:gd name="T24" fmla="*/ 9 w 304"/>
                <a:gd name="T25" fmla="*/ 57 h 871"/>
                <a:gd name="T26" fmla="*/ 11 w 304"/>
                <a:gd name="T27" fmla="*/ 67 h 871"/>
                <a:gd name="T28" fmla="*/ 13 w 304"/>
                <a:gd name="T29" fmla="*/ 77 h 871"/>
                <a:gd name="T30" fmla="*/ 15 w 304"/>
                <a:gd name="T31" fmla="*/ 87 h 871"/>
                <a:gd name="T32" fmla="*/ 17 w 304"/>
                <a:gd name="T33" fmla="*/ 97 h 871"/>
                <a:gd name="T34" fmla="*/ 20 w 304"/>
                <a:gd name="T35" fmla="*/ 98 h 871"/>
                <a:gd name="T36" fmla="*/ 22 w 304"/>
                <a:gd name="T37" fmla="*/ 100 h 871"/>
                <a:gd name="T38" fmla="*/ 25 w 304"/>
                <a:gd name="T39" fmla="*/ 102 h 871"/>
                <a:gd name="T40" fmla="*/ 28 w 304"/>
                <a:gd name="T41" fmla="*/ 103 h 871"/>
                <a:gd name="T42" fmla="*/ 30 w 304"/>
                <a:gd name="T43" fmla="*/ 105 h 871"/>
                <a:gd name="T44" fmla="*/ 33 w 304"/>
                <a:gd name="T45" fmla="*/ 106 h 871"/>
                <a:gd name="T46" fmla="*/ 36 w 304"/>
                <a:gd name="T47" fmla="*/ 108 h 871"/>
                <a:gd name="T48" fmla="*/ 38 w 304"/>
                <a:gd name="T49" fmla="*/ 109 h 871"/>
                <a:gd name="T50" fmla="*/ 37 w 304"/>
                <a:gd name="T51" fmla="*/ 102 h 871"/>
                <a:gd name="T52" fmla="*/ 35 w 304"/>
                <a:gd name="T53" fmla="*/ 94 h 871"/>
                <a:gd name="T54" fmla="*/ 33 w 304"/>
                <a:gd name="T55" fmla="*/ 86 h 871"/>
                <a:gd name="T56" fmla="*/ 31 w 304"/>
                <a:gd name="T57" fmla="*/ 78 h 871"/>
                <a:gd name="T58" fmla="*/ 29 w 304"/>
                <a:gd name="T59" fmla="*/ 71 h 871"/>
                <a:gd name="T60" fmla="*/ 28 w 304"/>
                <a:gd name="T61" fmla="*/ 63 h 871"/>
                <a:gd name="T62" fmla="*/ 26 w 304"/>
                <a:gd name="T63" fmla="*/ 55 h 871"/>
                <a:gd name="T64" fmla="*/ 24 w 304"/>
                <a:gd name="T65" fmla="*/ 48 h 871"/>
                <a:gd name="T66" fmla="*/ 23 w 304"/>
                <a:gd name="T67" fmla="*/ 43 h 871"/>
                <a:gd name="T68" fmla="*/ 23 w 304"/>
                <a:gd name="T69" fmla="*/ 38 h 871"/>
                <a:gd name="T70" fmla="*/ 22 w 304"/>
                <a:gd name="T71" fmla="*/ 33 h 871"/>
                <a:gd name="T72" fmla="*/ 21 w 304"/>
                <a:gd name="T73" fmla="*/ 28 h 871"/>
                <a:gd name="T74" fmla="*/ 20 w 304"/>
                <a:gd name="T75" fmla="*/ 23 h 871"/>
                <a:gd name="T76" fmla="*/ 19 w 304"/>
                <a:gd name="T77" fmla="*/ 19 h 871"/>
                <a:gd name="T78" fmla="*/ 19 w 304"/>
                <a:gd name="T79" fmla="*/ 14 h 871"/>
                <a:gd name="T80" fmla="*/ 18 w 304"/>
                <a:gd name="T81" fmla="*/ 9 h 871"/>
                <a:gd name="T82" fmla="*/ 16 w 304"/>
                <a:gd name="T83" fmla="*/ 8 h 871"/>
                <a:gd name="T84" fmla="*/ 15 w 304"/>
                <a:gd name="T85" fmla="*/ 7 h 871"/>
                <a:gd name="T86" fmla="*/ 13 w 304"/>
                <a:gd name="T87" fmla="*/ 6 h 871"/>
                <a:gd name="T88" fmla="*/ 12 w 304"/>
                <a:gd name="T89" fmla="*/ 5 h 871"/>
                <a:gd name="T90" fmla="*/ 10 w 304"/>
                <a:gd name="T91" fmla="*/ 4 h 871"/>
                <a:gd name="T92" fmla="*/ 8 w 304"/>
                <a:gd name="T93" fmla="*/ 3 h 871"/>
                <a:gd name="T94" fmla="*/ 7 w 304"/>
                <a:gd name="T95" fmla="*/ 1 h 871"/>
                <a:gd name="T96" fmla="*/ 5 w 304"/>
                <a:gd name="T97" fmla="*/ 0 h 87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4" h="871">
                  <a:moveTo>
                    <a:pt x="38" y="0"/>
                  </a:moveTo>
                  <a:lnTo>
                    <a:pt x="34" y="17"/>
                  </a:lnTo>
                  <a:lnTo>
                    <a:pt x="29" y="35"/>
                  </a:lnTo>
                  <a:lnTo>
                    <a:pt x="24" y="52"/>
                  </a:lnTo>
                  <a:lnTo>
                    <a:pt x="20" y="68"/>
                  </a:lnTo>
                  <a:lnTo>
                    <a:pt x="14" y="85"/>
                  </a:lnTo>
                  <a:lnTo>
                    <a:pt x="9" y="103"/>
                  </a:lnTo>
                  <a:lnTo>
                    <a:pt x="5" y="120"/>
                  </a:lnTo>
                  <a:lnTo>
                    <a:pt x="0" y="137"/>
                  </a:lnTo>
                  <a:lnTo>
                    <a:pt x="16" y="217"/>
                  </a:lnTo>
                  <a:lnTo>
                    <a:pt x="34" y="296"/>
                  </a:lnTo>
                  <a:lnTo>
                    <a:pt x="50" y="376"/>
                  </a:lnTo>
                  <a:lnTo>
                    <a:pt x="66" y="454"/>
                  </a:lnTo>
                  <a:lnTo>
                    <a:pt x="82" y="533"/>
                  </a:lnTo>
                  <a:lnTo>
                    <a:pt x="99" y="613"/>
                  </a:lnTo>
                  <a:lnTo>
                    <a:pt x="115" y="691"/>
                  </a:lnTo>
                  <a:lnTo>
                    <a:pt x="132" y="771"/>
                  </a:lnTo>
                  <a:lnTo>
                    <a:pt x="153" y="783"/>
                  </a:lnTo>
                  <a:lnTo>
                    <a:pt x="175" y="796"/>
                  </a:lnTo>
                  <a:lnTo>
                    <a:pt x="196" y="809"/>
                  </a:lnTo>
                  <a:lnTo>
                    <a:pt x="218" y="821"/>
                  </a:lnTo>
                  <a:lnTo>
                    <a:pt x="240" y="834"/>
                  </a:lnTo>
                  <a:lnTo>
                    <a:pt x="262" y="847"/>
                  </a:lnTo>
                  <a:lnTo>
                    <a:pt x="282" y="858"/>
                  </a:lnTo>
                  <a:lnTo>
                    <a:pt x="304" y="871"/>
                  </a:lnTo>
                  <a:lnTo>
                    <a:pt x="289" y="809"/>
                  </a:lnTo>
                  <a:lnTo>
                    <a:pt x="276" y="748"/>
                  </a:lnTo>
                  <a:lnTo>
                    <a:pt x="261" y="686"/>
                  </a:lnTo>
                  <a:lnTo>
                    <a:pt x="247" y="623"/>
                  </a:lnTo>
                  <a:lnTo>
                    <a:pt x="232" y="562"/>
                  </a:lnTo>
                  <a:lnTo>
                    <a:pt x="217" y="500"/>
                  </a:lnTo>
                  <a:lnTo>
                    <a:pt x="203" y="439"/>
                  </a:lnTo>
                  <a:lnTo>
                    <a:pt x="188" y="377"/>
                  </a:lnTo>
                  <a:lnTo>
                    <a:pt x="182" y="338"/>
                  </a:lnTo>
                  <a:lnTo>
                    <a:pt x="177" y="300"/>
                  </a:lnTo>
                  <a:lnTo>
                    <a:pt x="171" y="260"/>
                  </a:lnTo>
                  <a:lnTo>
                    <a:pt x="165" y="222"/>
                  </a:lnTo>
                  <a:lnTo>
                    <a:pt x="158" y="183"/>
                  </a:lnTo>
                  <a:lnTo>
                    <a:pt x="152" y="145"/>
                  </a:lnTo>
                  <a:lnTo>
                    <a:pt x="147" y="106"/>
                  </a:lnTo>
                  <a:lnTo>
                    <a:pt x="141" y="68"/>
                  </a:lnTo>
                  <a:lnTo>
                    <a:pt x="128" y="60"/>
                  </a:lnTo>
                  <a:lnTo>
                    <a:pt x="115" y="51"/>
                  </a:lnTo>
                  <a:lnTo>
                    <a:pt x="103" y="43"/>
                  </a:lnTo>
                  <a:lnTo>
                    <a:pt x="90" y="33"/>
                  </a:lnTo>
                  <a:lnTo>
                    <a:pt x="76" y="25"/>
                  </a:lnTo>
                  <a:lnTo>
                    <a:pt x="64" y="17"/>
                  </a:lnTo>
                  <a:lnTo>
                    <a:pt x="51" y="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332B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7" name="Freeform 31">
              <a:extLst>
                <a:ext uri="{FF2B5EF4-FFF2-40B4-BE49-F238E27FC236}">
                  <a16:creationId xmlns:a16="http://schemas.microsoft.com/office/drawing/2014/main" id="{5B793C9F-138C-1F3D-E359-E23230BAD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1969"/>
              <a:ext cx="145" cy="404"/>
            </a:xfrm>
            <a:custGeom>
              <a:avLst/>
              <a:gdLst>
                <a:gd name="T0" fmla="*/ 6 w 290"/>
                <a:gd name="T1" fmla="*/ 0 h 808"/>
                <a:gd name="T2" fmla="*/ 5 w 290"/>
                <a:gd name="T3" fmla="*/ 2 h 808"/>
                <a:gd name="T4" fmla="*/ 4 w 290"/>
                <a:gd name="T5" fmla="*/ 5 h 808"/>
                <a:gd name="T6" fmla="*/ 4 w 290"/>
                <a:gd name="T7" fmla="*/ 7 h 808"/>
                <a:gd name="T8" fmla="*/ 3 w 290"/>
                <a:gd name="T9" fmla="*/ 9 h 808"/>
                <a:gd name="T10" fmla="*/ 2 w 290"/>
                <a:gd name="T11" fmla="*/ 11 h 808"/>
                <a:gd name="T12" fmla="*/ 2 w 290"/>
                <a:gd name="T13" fmla="*/ 13 h 808"/>
                <a:gd name="T14" fmla="*/ 1 w 290"/>
                <a:gd name="T15" fmla="*/ 15 h 808"/>
                <a:gd name="T16" fmla="*/ 0 w 290"/>
                <a:gd name="T17" fmla="*/ 17 h 808"/>
                <a:gd name="T18" fmla="*/ 2 w 290"/>
                <a:gd name="T19" fmla="*/ 26 h 808"/>
                <a:gd name="T20" fmla="*/ 4 w 290"/>
                <a:gd name="T21" fmla="*/ 35 h 808"/>
                <a:gd name="T22" fmla="*/ 6 w 290"/>
                <a:gd name="T23" fmla="*/ 44 h 808"/>
                <a:gd name="T24" fmla="*/ 8 w 290"/>
                <a:gd name="T25" fmla="*/ 53 h 808"/>
                <a:gd name="T26" fmla="*/ 10 w 290"/>
                <a:gd name="T27" fmla="*/ 62 h 808"/>
                <a:gd name="T28" fmla="*/ 12 w 290"/>
                <a:gd name="T29" fmla="*/ 71 h 808"/>
                <a:gd name="T30" fmla="*/ 13 w 290"/>
                <a:gd name="T31" fmla="*/ 80 h 808"/>
                <a:gd name="T32" fmla="*/ 15 w 290"/>
                <a:gd name="T33" fmla="*/ 89 h 808"/>
                <a:gd name="T34" fmla="*/ 18 w 290"/>
                <a:gd name="T35" fmla="*/ 90 h 808"/>
                <a:gd name="T36" fmla="*/ 21 w 290"/>
                <a:gd name="T37" fmla="*/ 92 h 808"/>
                <a:gd name="T38" fmla="*/ 23 w 290"/>
                <a:gd name="T39" fmla="*/ 94 h 808"/>
                <a:gd name="T40" fmla="*/ 26 w 290"/>
                <a:gd name="T41" fmla="*/ 95 h 808"/>
                <a:gd name="T42" fmla="*/ 29 w 290"/>
                <a:gd name="T43" fmla="*/ 97 h 808"/>
                <a:gd name="T44" fmla="*/ 31 w 290"/>
                <a:gd name="T45" fmla="*/ 98 h 808"/>
                <a:gd name="T46" fmla="*/ 34 w 290"/>
                <a:gd name="T47" fmla="*/ 100 h 808"/>
                <a:gd name="T48" fmla="*/ 37 w 290"/>
                <a:gd name="T49" fmla="*/ 101 h 808"/>
                <a:gd name="T50" fmla="*/ 35 w 290"/>
                <a:gd name="T51" fmla="*/ 95 h 808"/>
                <a:gd name="T52" fmla="*/ 34 w 290"/>
                <a:gd name="T53" fmla="*/ 88 h 808"/>
                <a:gd name="T54" fmla="*/ 32 w 290"/>
                <a:gd name="T55" fmla="*/ 82 h 808"/>
                <a:gd name="T56" fmla="*/ 31 w 290"/>
                <a:gd name="T57" fmla="*/ 75 h 808"/>
                <a:gd name="T58" fmla="*/ 29 w 290"/>
                <a:gd name="T59" fmla="*/ 68 h 808"/>
                <a:gd name="T60" fmla="*/ 27 w 290"/>
                <a:gd name="T61" fmla="*/ 62 h 808"/>
                <a:gd name="T62" fmla="*/ 26 w 290"/>
                <a:gd name="T63" fmla="*/ 55 h 808"/>
                <a:gd name="T64" fmla="*/ 24 w 290"/>
                <a:gd name="T65" fmla="*/ 48 h 808"/>
                <a:gd name="T66" fmla="*/ 23 w 290"/>
                <a:gd name="T67" fmla="*/ 44 h 808"/>
                <a:gd name="T68" fmla="*/ 23 w 290"/>
                <a:gd name="T69" fmla="*/ 39 h 808"/>
                <a:gd name="T70" fmla="*/ 22 w 290"/>
                <a:gd name="T71" fmla="*/ 34 h 808"/>
                <a:gd name="T72" fmla="*/ 21 w 290"/>
                <a:gd name="T73" fmla="*/ 29 h 808"/>
                <a:gd name="T74" fmla="*/ 20 w 290"/>
                <a:gd name="T75" fmla="*/ 24 h 808"/>
                <a:gd name="T76" fmla="*/ 20 w 290"/>
                <a:gd name="T77" fmla="*/ 19 h 808"/>
                <a:gd name="T78" fmla="*/ 19 w 290"/>
                <a:gd name="T79" fmla="*/ 15 h 808"/>
                <a:gd name="T80" fmla="*/ 18 w 290"/>
                <a:gd name="T81" fmla="*/ 10 h 808"/>
                <a:gd name="T82" fmla="*/ 16 w 290"/>
                <a:gd name="T83" fmla="*/ 9 h 808"/>
                <a:gd name="T84" fmla="*/ 15 w 290"/>
                <a:gd name="T85" fmla="*/ 7 h 808"/>
                <a:gd name="T86" fmla="*/ 13 w 290"/>
                <a:gd name="T87" fmla="*/ 6 h 808"/>
                <a:gd name="T88" fmla="*/ 12 w 290"/>
                <a:gd name="T89" fmla="*/ 5 h 808"/>
                <a:gd name="T90" fmla="*/ 10 w 290"/>
                <a:gd name="T91" fmla="*/ 4 h 808"/>
                <a:gd name="T92" fmla="*/ 9 w 290"/>
                <a:gd name="T93" fmla="*/ 3 h 808"/>
                <a:gd name="T94" fmla="*/ 7 w 290"/>
                <a:gd name="T95" fmla="*/ 2 h 808"/>
                <a:gd name="T96" fmla="*/ 6 w 290"/>
                <a:gd name="T97" fmla="*/ 0 h 80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90" h="808">
                  <a:moveTo>
                    <a:pt x="43" y="0"/>
                  </a:moveTo>
                  <a:lnTo>
                    <a:pt x="37" y="16"/>
                  </a:lnTo>
                  <a:lnTo>
                    <a:pt x="31" y="33"/>
                  </a:lnTo>
                  <a:lnTo>
                    <a:pt x="27" y="50"/>
                  </a:lnTo>
                  <a:lnTo>
                    <a:pt x="21" y="66"/>
                  </a:lnTo>
                  <a:lnTo>
                    <a:pt x="16" y="82"/>
                  </a:lnTo>
                  <a:lnTo>
                    <a:pt x="10" y="98"/>
                  </a:lnTo>
                  <a:lnTo>
                    <a:pt x="6" y="116"/>
                  </a:lnTo>
                  <a:lnTo>
                    <a:pt x="0" y="132"/>
                  </a:lnTo>
                  <a:lnTo>
                    <a:pt x="15" y="204"/>
                  </a:lnTo>
                  <a:lnTo>
                    <a:pt x="30" y="276"/>
                  </a:lnTo>
                  <a:lnTo>
                    <a:pt x="44" y="348"/>
                  </a:lnTo>
                  <a:lnTo>
                    <a:pt x="59" y="420"/>
                  </a:lnTo>
                  <a:lnTo>
                    <a:pt x="74" y="492"/>
                  </a:lnTo>
                  <a:lnTo>
                    <a:pt x="89" y="564"/>
                  </a:lnTo>
                  <a:lnTo>
                    <a:pt x="103" y="636"/>
                  </a:lnTo>
                  <a:lnTo>
                    <a:pt x="118" y="708"/>
                  </a:lnTo>
                  <a:lnTo>
                    <a:pt x="139" y="720"/>
                  </a:lnTo>
                  <a:lnTo>
                    <a:pt x="161" y="733"/>
                  </a:lnTo>
                  <a:lnTo>
                    <a:pt x="182" y="746"/>
                  </a:lnTo>
                  <a:lnTo>
                    <a:pt x="204" y="758"/>
                  </a:lnTo>
                  <a:lnTo>
                    <a:pt x="226" y="771"/>
                  </a:lnTo>
                  <a:lnTo>
                    <a:pt x="248" y="783"/>
                  </a:lnTo>
                  <a:lnTo>
                    <a:pt x="268" y="795"/>
                  </a:lnTo>
                  <a:lnTo>
                    <a:pt x="290" y="808"/>
                  </a:lnTo>
                  <a:lnTo>
                    <a:pt x="278" y="755"/>
                  </a:lnTo>
                  <a:lnTo>
                    <a:pt x="265" y="702"/>
                  </a:lnTo>
                  <a:lnTo>
                    <a:pt x="252" y="649"/>
                  </a:lnTo>
                  <a:lnTo>
                    <a:pt x="241" y="596"/>
                  </a:lnTo>
                  <a:lnTo>
                    <a:pt x="228" y="543"/>
                  </a:lnTo>
                  <a:lnTo>
                    <a:pt x="215" y="490"/>
                  </a:lnTo>
                  <a:lnTo>
                    <a:pt x="204" y="437"/>
                  </a:lnTo>
                  <a:lnTo>
                    <a:pt x="191" y="384"/>
                  </a:lnTo>
                  <a:lnTo>
                    <a:pt x="184" y="345"/>
                  </a:lnTo>
                  <a:lnTo>
                    <a:pt x="179" y="307"/>
                  </a:lnTo>
                  <a:lnTo>
                    <a:pt x="172" y="268"/>
                  </a:lnTo>
                  <a:lnTo>
                    <a:pt x="166" y="228"/>
                  </a:lnTo>
                  <a:lnTo>
                    <a:pt x="159" y="190"/>
                  </a:lnTo>
                  <a:lnTo>
                    <a:pt x="153" y="151"/>
                  </a:lnTo>
                  <a:lnTo>
                    <a:pt x="146" y="113"/>
                  </a:lnTo>
                  <a:lnTo>
                    <a:pt x="141" y="74"/>
                  </a:lnTo>
                  <a:lnTo>
                    <a:pt x="128" y="65"/>
                  </a:lnTo>
                  <a:lnTo>
                    <a:pt x="115" y="56"/>
                  </a:lnTo>
                  <a:lnTo>
                    <a:pt x="104" y="46"/>
                  </a:lnTo>
                  <a:lnTo>
                    <a:pt x="91" y="37"/>
                  </a:lnTo>
                  <a:lnTo>
                    <a:pt x="80" y="28"/>
                  </a:lnTo>
                  <a:lnTo>
                    <a:pt x="67" y="19"/>
                  </a:lnTo>
                  <a:lnTo>
                    <a:pt x="55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3830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8" name="Freeform 32">
              <a:extLst>
                <a:ext uri="{FF2B5EF4-FFF2-40B4-BE49-F238E27FC236}">
                  <a16:creationId xmlns:a16="http://schemas.microsoft.com/office/drawing/2014/main" id="{22A99E6E-503D-45D4-CCA4-D9F017D6D0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2001"/>
              <a:ext cx="139" cy="372"/>
            </a:xfrm>
            <a:custGeom>
              <a:avLst/>
              <a:gdLst>
                <a:gd name="T0" fmla="*/ 6 w 277"/>
                <a:gd name="T1" fmla="*/ 0 h 743"/>
                <a:gd name="T2" fmla="*/ 6 w 277"/>
                <a:gd name="T3" fmla="*/ 2 h 743"/>
                <a:gd name="T4" fmla="*/ 5 w 277"/>
                <a:gd name="T5" fmla="*/ 4 h 743"/>
                <a:gd name="T6" fmla="*/ 4 w 277"/>
                <a:gd name="T7" fmla="*/ 6 h 743"/>
                <a:gd name="T8" fmla="*/ 3 w 277"/>
                <a:gd name="T9" fmla="*/ 8 h 743"/>
                <a:gd name="T10" fmla="*/ 3 w 277"/>
                <a:gd name="T11" fmla="*/ 10 h 743"/>
                <a:gd name="T12" fmla="*/ 2 w 277"/>
                <a:gd name="T13" fmla="*/ 12 h 743"/>
                <a:gd name="T14" fmla="*/ 1 w 277"/>
                <a:gd name="T15" fmla="*/ 14 h 743"/>
                <a:gd name="T16" fmla="*/ 0 w 277"/>
                <a:gd name="T17" fmla="*/ 16 h 743"/>
                <a:gd name="T18" fmla="*/ 2 w 277"/>
                <a:gd name="T19" fmla="*/ 24 h 743"/>
                <a:gd name="T20" fmla="*/ 4 w 277"/>
                <a:gd name="T21" fmla="*/ 32 h 743"/>
                <a:gd name="T22" fmla="*/ 5 w 277"/>
                <a:gd name="T23" fmla="*/ 40 h 743"/>
                <a:gd name="T24" fmla="*/ 7 w 277"/>
                <a:gd name="T25" fmla="*/ 48 h 743"/>
                <a:gd name="T26" fmla="*/ 9 w 277"/>
                <a:gd name="T27" fmla="*/ 57 h 743"/>
                <a:gd name="T28" fmla="*/ 10 w 277"/>
                <a:gd name="T29" fmla="*/ 65 h 743"/>
                <a:gd name="T30" fmla="*/ 12 w 277"/>
                <a:gd name="T31" fmla="*/ 73 h 743"/>
                <a:gd name="T32" fmla="*/ 14 w 277"/>
                <a:gd name="T33" fmla="*/ 81 h 743"/>
                <a:gd name="T34" fmla="*/ 16 w 277"/>
                <a:gd name="T35" fmla="*/ 82 h 743"/>
                <a:gd name="T36" fmla="*/ 19 w 277"/>
                <a:gd name="T37" fmla="*/ 84 h 743"/>
                <a:gd name="T38" fmla="*/ 22 w 277"/>
                <a:gd name="T39" fmla="*/ 86 h 743"/>
                <a:gd name="T40" fmla="*/ 24 w 277"/>
                <a:gd name="T41" fmla="*/ 87 h 743"/>
                <a:gd name="T42" fmla="*/ 27 w 277"/>
                <a:gd name="T43" fmla="*/ 89 h 743"/>
                <a:gd name="T44" fmla="*/ 30 w 277"/>
                <a:gd name="T45" fmla="*/ 90 h 743"/>
                <a:gd name="T46" fmla="*/ 32 w 277"/>
                <a:gd name="T47" fmla="*/ 92 h 743"/>
                <a:gd name="T48" fmla="*/ 35 w 277"/>
                <a:gd name="T49" fmla="*/ 93 h 743"/>
                <a:gd name="T50" fmla="*/ 34 w 277"/>
                <a:gd name="T51" fmla="*/ 88 h 743"/>
                <a:gd name="T52" fmla="*/ 33 w 277"/>
                <a:gd name="T53" fmla="*/ 82 h 743"/>
                <a:gd name="T54" fmla="*/ 31 w 277"/>
                <a:gd name="T55" fmla="*/ 77 h 743"/>
                <a:gd name="T56" fmla="*/ 30 w 277"/>
                <a:gd name="T57" fmla="*/ 71 h 743"/>
                <a:gd name="T58" fmla="*/ 29 w 277"/>
                <a:gd name="T59" fmla="*/ 66 h 743"/>
                <a:gd name="T60" fmla="*/ 27 w 277"/>
                <a:gd name="T61" fmla="*/ 60 h 743"/>
                <a:gd name="T62" fmla="*/ 26 w 277"/>
                <a:gd name="T63" fmla="*/ 55 h 743"/>
                <a:gd name="T64" fmla="*/ 25 w 277"/>
                <a:gd name="T65" fmla="*/ 49 h 743"/>
                <a:gd name="T66" fmla="*/ 24 w 277"/>
                <a:gd name="T67" fmla="*/ 44 h 743"/>
                <a:gd name="T68" fmla="*/ 23 w 277"/>
                <a:gd name="T69" fmla="*/ 39 h 743"/>
                <a:gd name="T70" fmla="*/ 22 w 277"/>
                <a:gd name="T71" fmla="*/ 35 h 743"/>
                <a:gd name="T72" fmla="*/ 21 w 277"/>
                <a:gd name="T73" fmla="*/ 30 h 743"/>
                <a:gd name="T74" fmla="*/ 21 w 277"/>
                <a:gd name="T75" fmla="*/ 25 h 743"/>
                <a:gd name="T76" fmla="*/ 20 w 277"/>
                <a:gd name="T77" fmla="*/ 20 h 743"/>
                <a:gd name="T78" fmla="*/ 19 w 277"/>
                <a:gd name="T79" fmla="*/ 15 h 743"/>
                <a:gd name="T80" fmla="*/ 18 w 277"/>
                <a:gd name="T81" fmla="*/ 10 h 743"/>
                <a:gd name="T82" fmla="*/ 17 w 277"/>
                <a:gd name="T83" fmla="*/ 9 h 743"/>
                <a:gd name="T84" fmla="*/ 15 w 277"/>
                <a:gd name="T85" fmla="*/ 8 h 743"/>
                <a:gd name="T86" fmla="*/ 14 w 277"/>
                <a:gd name="T87" fmla="*/ 7 h 743"/>
                <a:gd name="T88" fmla="*/ 12 w 277"/>
                <a:gd name="T89" fmla="*/ 5 h 743"/>
                <a:gd name="T90" fmla="*/ 11 w 277"/>
                <a:gd name="T91" fmla="*/ 4 h 743"/>
                <a:gd name="T92" fmla="*/ 9 w 277"/>
                <a:gd name="T93" fmla="*/ 3 h 743"/>
                <a:gd name="T94" fmla="*/ 8 w 277"/>
                <a:gd name="T95" fmla="*/ 2 h 743"/>
                <a:gd name="T96" fmla="*/ 6 w 277"/>
                <a:gd name="T97" fmla="*/ 0 h 74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77" h="743">
                  <a:moveTo>
                    <a:pt x="47" y="0"/>
                  </a:moveTo>
                  <a:lnTo>
                    <a:pt x="41" y="15"/>
                  </a:lnTo>
                  <a:lnTo>
                    <a:pt x="35" y="31"/>
                  </a:lnTo>
                  <a:lnTo>
                    <a:pt x="30" y="46"/>
                  </a:lnTo>
                  <a:lnTo>
                    <a:pt x="24" y="62"/>
                  </a:lnTo>
                  <a:lnTo>
                    <a:pt x="18" y="77"/>
                  </a:lnTo>
                  <a:lnTo>
                    <a:pt x="11" y="93"/>
                  </a:lnTo>
                  <a:lnTo>
                    <a:pt x="6" y="108"/>
                  </a:lnTo>
                  <a:lnTo>
                    <a:pt x="0" y="124"/>
                  </a:lnTo>
                  <a:lnTo>
                    <a:pt x="14" y="189"/>
                  </a:lnTo>
                  <a:lnTo>
                    <a:pt x="26" y="254"/>
                  </a:lnTo>
                  <a:lnTo>
                    <a:pt x="40" y="319"/>
                  </a:lnTo>
                  <a:lnTo>
                    <a:pt x="53" y="384"/>
                  </a:lnTo>
                  <a:lnTo>
                    <a:pt x="65" y="449"/>
                  </a:lnTo>
                  <a:lnTo>
                    <a:pt x="78" y="514"/>
                  </a:lnTo>
                  <a:lnTo>
                    <a:pt x="92" y="578"/>
                  </a:lnTo>
                  <a:lnTo>
                    <a:pt x="105" y="643"/>
                  </a:lnTo>
                  <a:lnTo>
                    <a:pt x="126" y="655"/>
                  </a:lnTo>
                  <a:lnTo>
                    <a:pt x="148" y="668"/>
                  </a:lnTo>
                  <a:lnTo>
                    <a:pt x="169" y="681"/>
                  </a:lnTo>
                  <a:lnTo>
                    <a:pt x="191" y="693"/>
                  </a:lnTo>
                  <a:lnTo>
                    <a:pt x="213" y="706"/>
                  </a:lnTo>
                  <a:lnTo>
                    <a:pt x="235" y="718"/>
                  </a:lnTo>
                  <a:lnTo>
                    <a:pt x="255" y="730"/>
                  </a:lnTo>
                  <a:lnTo>
                    <a:pt x="277" y="743"/>
                  </a:lnTo>
                  <a:lnTo>
                    <a:pt x="267" y="699"/>
                  </a:lnTo>
                  <a:lnTo>
                    <a:pt x="257" y="654"/>
                  </a:lnTo>
                  <a:lnTo>
                    <a:pt x="246" y="611"/>
                  </a:lnTo>
                  <a:lnTo>
                    <a:pt x="236" y="566"/>
                  </a:lnTo>
                  <a:lnTo>
                    <a:pt x="226" y="522"/>
                  </a:lnTo>
                  <a:lnTo>
                    <a:pt x="215" y="478"/>
                  </a:lnTo>
                  <a:lnTo>
                    <a:pt x="205" y="433"/>
                  </a:lnTo>
                  <a:lnTo>
                    <a:pt x="194" y="389"/>
                  </a:lnTo>
                  <a:lnTo>
                    <a:pt x="188" y="350"/>
                  </a:lnTo>
                  <a:lnTo>
                    <a:pt x="182" y="311"/>
                  </a:lnTo>
                  <a:lnTo>
                    <a:pt x="175" y="273"/>
                  </a:lnTo>
                  <a:lnTo>
                    <a:pt x="168" y="234"/>
                  </a:lnTo>
                  <a:lnTo>
                    <a:pt x="161" y="196"/>
                  </a:lnTo>
                  <a:lnTo>
                    <a:pt x="154" y="157"/>
                  </a:lnTo>
                  <a:lnTo>
                    <a:pt x="148" y="119"/>
                  </a:lnTo>
                  <a:lnTo>
                    <a:pt x="141" y="79"/>
                  </a:lnTo>
                  <a:lnTo>
                    <a:pt x="130" y="69"/>
                  </a:lnTo>
                  <a:lnTo>
                    <a:pt x="117" y="60"/>
                  </a:lnTo>
                  <a:lnTo>
                    <a:pt x="106" y="49"/>
                  </a:lnTo>
                  <a:lnTo>
                    <a:pt x="94" y="39"/>
                  </a:lnTo>
                  <a:lnTo>
                    <a:pt x="82" y="30"/>
                  </a:lnTo>
                  <a:lnTo>
                    <a:pt x="70" y="19"/>
                  </a:lnTo>
                  <a:lnTo>
                    <a:pt x="59" y="1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D3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19" name="Freeform 33">
              <a:extLst>
                <a:ext uri="{FF2B5EF4-FFF2-40B4-BE49-F238E27FC236}">
                  <a16:creationId xmlns:a16="http://schemas.microsoft.com/office/drawing/2014/main" id="{A93D2A6D-9197-07A5-3176-F162F49D0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2033"/>
              <a:ext cx="132" cy="340"/>
            </a:xfrm>
            <a:custGeom>
              <a:avLst/>
              <a:gdLst>
                <a:gd name="T0" fmla="*/ 7 w 263"/>
                <a:gd name="T1" fmla="*/ 0 h 680"/>
                <a:gd name="T2" fmla="*/ 6 w 263"/>
                <a:gd name="T3" fmla="*/ 2 h 680"/>
                <a:gd name="T4" fmla="*/ 5 w 263"/>
                <a:gd name="T5" fmla="*/ 4 h 680"/>
                <a:gd name="T6" fmla="*/ 4 w 263"/>
                <a:gd name="T7" fmla="*/ 6 h 680"/>
                <a:gd name="T8" fmla="*/ 4 w 263"/>
                <a:gd name="T9" fmla="*/ 8 h 680"/>
                <a:gd name="T10" fmla="*/ 3 w 263"/>
                <a:gd name="T11" fmla="*/ 10 h 680"/>
                <a:gd name="T12" fmla="*/ 2 w 263"/>
                <a:gd name="T13" fmla="*/ 12 h 680"/>
                <a:gd name="T14" fmla="*/ 1 w 263"/>
                <a:gd name="T15" fmla="*/ 13 h 680"/>
                <a:gd name="T16" fmla="*/ 0 w 263"/>
                <a:gd name="T17" fmla="*/ 15 h 680"/>
                <a:gd name="T18" fmla="*/ 2 w 263"/>
                <a:gd name="T19" fmla="*/ 23 h 680"/>
                <a:gd name="T20" fmla="*/ 3 w 263"/>
                <a:gd name="T21" fmla="*/ 30 h 680"/>
                <a:gd name="T22" fmla="*/ 5 w 263"/>
                <a:gd name="T23" fmla="*/ 37 h 680"/>
                <a:gd name="T24" fmla="*/ 6 w 263"/>
                <a:gd name="T25" fmla="*/ 44 h 680"/>
                <a:gd name="T26" fmla="*/ 7 w 263"/>
                <a:gd name="T27" fmla="*/ 51 h 680"/>
                <a:gd name="T28" fmla="*/ 9 w 263"/>
                <a:gd name="T29" fmla="*/ 59 h 680"/>
                <a:gd name="T30" fmla="*/ 10 w 263"/>
                <a:gd name="T31" fmla="*/ 66 h 680"/>
                <a:gd name="T32" fmla="*/ 12 w 263"/>
                <a:gd name="T33" fmla="*/ 73 h 680"/>
                <a:gd name="T34" fmla="*/ 14 w 263"/>
                <a:gd name="T35" fmla="*/ 74 h 680"/>
                <a:gd name="T36" fmla="*/ 17 w 263"/>
                <a:gd name="T37" fmla="*/ 76 h 680"/>
                <a:gd name="T38" fmla="*/ 20 w 263"/>
                <a:gd name="T39" fmla="*/ 78 h 680"/>
                <a:gd name="T40" fmla="*/ 23 w 263"/>
                <a:gd name="T41" fmla="*/ 79 h 680"/>
                <a:gd name="T42" fmla="*/ 25 w 263"/>
                <a:gd name="T43" fmla="*/ 81 h 680"/>
                <a:gd name="T44" fmla="*/ 28 w 263"/>
                <a:gd name="T45" fmla="*/ 82 h 680"/>
                <a:gd name="T46" fmla="*/ 31 w 263"/>
                <a:gd name="T47" fmla="*/ 84 h 680"/>
                <a:gd name="T48" fmla="*/ 33 w 263"/>
                <a:gd name="T49" fmla="*/ 85 h 680"/>
                <a:gd name="T50" fmla="*/ 32 w 263"/>
                <a:gd name="T51" fmla="*/ 81 h 680"/>
                <a:gd name="T52" fmla="*/ 31 w 263"/>
                <a:gd name="T53" fmla="*/ 77 h 680"/>
                <a:gd name="T54" fmla="*/ 30 w 263"/>
                <a:gd name="T55" fmla="*/ 72 h 680"/>
                <a:gd name="T56" fmla="*/ 29 w 263"/>
                <a:gd name="T57" fmla="*/ 68 h 680"/>
                <a:gd name="T58" fmla="*/ 28 w 263"/>
                <a:gd name="T59" fmla="*/ 63 h 680"/>
                <a:gd name="T60" fmla="*/ 27 w 263"/>
                <a:gd name="T61" fmla="*/ 59 h 680"/>
                <a:gd name="T62" fmla="*/ 26 w 263"/>
                <a:gd name="T63" fmla="*/ 54 h 680"/>
                <a:gd name="T64" fmla="*/ 25 w 263"/>
                <a:gd name="T65" fmla="*/ 50 h 680"/>
                <a:gd name="T66" fmla="*/ 24 w 263"/>
                <a:gd name="T67" fmla="*/ 45 h 680"/>
                <a:gd name="T68" fmla="*/ 23 w 263"/>
                <a:gd name="T69" fmla="*/ 40 h 680"/>
                <a:gd name="T70" fmla="*/ 22 w 263"/>
                <a:gd name="T71" fmla="*/ 35 h 680"/>
                <a:gd name="T72" fmla="*/ 22 w 263"/>
                <a:gd name="T73" fmla="*/ 31 h 680"/>
                <a:gd name="T74" fmla="*/ 21 w 263"/>
                <a:gd name="T75" fmla="*/ 26 h 680"/>
                <a:gd name="T76" fmla="*/ 20 w 263"/>
                <a:gd name="T77" fmla="*/ 21 h 680"/>
                <a:gd name="T78" fmla="*/ 19 w 263"/>
                <a:gd name="T79" fmla="*/ 16 h 680"/>
                <a:gd name="T80" fmla="*/ 18 w 263"/>
                <a:gd name="T81" fmla="*/ 11 h 680"/>
                <a:gd name="T82" fmla="*/ 17 w 263"/>
                <a:gd name="T83" fmla="*/ 10 h 680"/>
                <a:gd name="T84" fmla="*/ 15 w 263"/>
                <a:gd name="T85" fmla="*/ 9 h 680"/>
                <a:gd name="T86" fmla="*/ 14 w 263"/>
                <a:gd name="T87" fmla="*/ 7 h 680"/>
                <a:gd name="T88" fmla="*/ 12 w 263"/>
                <a:gd name="T89" fmla="*/ 6 h 680"/>
                <a:gd name="T90" fmla="*/ 11 w 263"/>
                <a:gd name="T91" fmla="*/ 4 h 680"/>
                <a:gd name="T92" fmla="*/ 10 w 263"/>
                <a:gd name="T93" fmla="*/ 3 h 680"/>
                <a:gd name="T94" fmla="*/ 8 w 263"/>
                <a:gd name="T95" fmla="*/ 2 h 680"/>
                <a:gd name="T96" fmla="*/ 7 w 263"/>
                <a:gd name="T97" fmla="*/ 0 h 6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3" h="680">
                  <a:moveTo>
                    <a:pt x="51" y="0"/>
                  </a:moveTo>
                  <a:lnTo>
                    <a:pt x="45" y="15"/>
                  </a:lnTo>
                  <a:lnTo>
                    <a:pt x="39" y="30"/>
                  </a:lnTo>
                  <a:lnTo>
                    <a:pt x="32" y="45"/>
                  </a:lnTo>
                  <a:lnTo>
                    <a:pt x="26" y="59"/>
                  </a:lnTo>
                  <a:lnTo>
                    <a:pt x="19" y="74"/>
                  </a:lnTo>
                  <a:lnTo>
                    <a:pt x="12" y="89"/>
                  </a:lnTo>
                  <a:lnTo>
                    <a:pt x="6" y="104"/>
                  </a:lnTo>
                  <a:lnTo>
                    <a:pt x="0" y="119"/>
                  </a:lnTo>
                  <a:lnTo>
                    <a:pt x="11" y="177"/>
                  </a:lnTo>
                  <a:lnTo>
                    <a:pt x="23" y="234"/>
                  </a:lnTo>
                  <a:lnTo>
                    <a:pt x="34" y="292"/>
                  </a:lnTo>
                  <a:lnTo>
                    <a:pt x="46" y="349"/>
                  </a:lnTo>
                  <a:lnTo>
                    <a:pt x="56" y="407"/>
                  </a:lnTo>
                  <a:lnTo>
                    <a:pt x="68" y="465"/>
                  </a:lnTo>
                  <a:lnTo>
                    <a:pt x="79" y="522"/>
                  </a:lnTo>
                  <a:lnTo>
                    <a:pt x="91" y="580"/>
                  </a:lnTo>
                  <a:lnTo>
                    <a:pt x="112" y="592"/>
                  </a:lnTo>
                  <a:lnTo>
                    <a:pt x="134" y="605"/>
                  </a:lnTo>
                  <a:lnTo>
                    <a:pt x="155" y="618"/>
                  </a:lnTo>
                  <a:lnTo>
                    <a:pt x="177" y="630"/>
                  </a:lnTo>
                  <a:lnTo>
                    <a:pt x="199" y="643"/>
                  </a:lnTo>
                  <a:lnTo>
                    <a:pt x="221" y="655"/>
                  </a:lnTo>
                  <a:lnTo>
                    <a:pt x="241" y="667"/>
                  </a:lnTo>
                  <a:lnTo>
                    <a:pt x="263" y="680"/>
                  </a:lnTo>
                  <a:lnTo>
                    <a:pt x="255" y="644"/>
                  </a:lnTo>
                  <a:lnTo>
                    <a:pt x="247" y="609"/>
                  </a:lnTo>
                  <a:lnTo>
                    <a:pt x="239" y="574"/>
                  </a:lnTo>
                  <a:lnTo>
                    <a:pt x="231" y="538"/>
                  </a:lnTo>
                  <a:lnTo>
                    <a:pt x="222" y="503"/>
                  </a:lnTo>
                  <a:lnTo>
                    <a:pt x="214" y="467"/>
                  </a:lnTo>
                  <a:lnTo>
                    <a:pt x="206" y="432"/>
                  </a:lnTo>
                  <a:lnTo>
                    <a:pt x="198" y="397"/>
                  </a:lnTo>
                  <a:lnTo>
                    <a:pt x="191" y="357"/>
                  </a:lnTo>
                  <a:lnTo>
                    <a:pt x="183" y="319"/>
                  </a:lnTo>
                  <a:lnTo>
                    <a:pt x="176" y="280"/>
                  </a:lnTo>
                  <a:lnTo>
                    <a:pt x="169" y="241"/>
                  </a:lnTo>
                  <a:lnTo>
                    <a:pt x="162" y="203"/>
                  </a:lnTo>
                  <a:lnTo>
                    <a:pt x="155" y="164"/>
                  </a:lnTo>
                  <a:lnTo>
                    <a:pt x="147" y="126"/>
                  </a:lnTo>
                  <a:lnTo>
                    <a:pt x="140" y="87"/>
                  </a:lnTo>
                  <a:lnTo>
                    <a:pt x="129" y="76"/>
                  </a:lnTo>
                  <a:lnTo>
                    <a:pt x="118" y="65"/>
                  </a:lnTo>
                  <a:lnTo>
                    <a:pt x="107" y="54"/>
                  </a:lnTo>
                  <a:lnTo>
                    <a:pt x="96" y="43"/>
                  </a:lnTo>
                  <a:lnTo>
                    <a:pt x="85" y="32"/>
                  </a:lnTo>
                  <a:lnTo>
                    <a:pt x="73" y="22"/>
                  </a:lnTo>
                  <a:lnTo>
                    <a:pt x="63" y="1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3F3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0" name="Freeform 34">
              <a:extLst>
                <a:ext uri="{FF2B5EF4-FFF2-40B4-BE49-F238E27FC236}">
                  <a16:creationId xmlns:a16="http://schemas.microsoft.com/office/drawing/2014/main" id="{D027F13E-DBC3-9DD8-FD35-878D96609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3" y="2064"/>
              <a:ext cx="125" cy="308"/>
            </a:xfrm>
            <a:custGeom>
              <a:avLst/>
              <a:gdLst>
                <a:gd name="T0" fmla="*/ 7 w 250"/>
                <a:gd name="T1" fmla="*/ 0 h 615"/>
                <a:gd name="T2" fmla="*/ 7 w 250"/>
                <a:gd name="T3" fmla="*/ 2 h 615"/>
                <a:gd name="T4" fmla="*/ 6 w 250"/>
                <a:gd name="T5" fmla="*/ 4 h 615"/>
                <a:gd name="T6" fmla="*/ 5 w 250"/>
                <a:gd name="T7" fmla="*/ 6 h 615"/>
                <a:gd name="T8" fmla="*/ 4 w 250"/>
                <a:gd name="T9" fmla="*/ 7 h 615"/>
                <a:gd name="T10" fmla="*/ 3 w 250"/>
                <a:gd name="T11" fmla="*/ 9 h 615"/>
                <a:gd name="T12" fmla="*/ 2 w 250"/>
                <a:gd name="T13" fmla="*/ 11 h 615"/>
                <a:gd name="T14" fmla="*/ 1 w 250"/>
                <a:gd name="T15" fmla="*/ 13 h 615"/>
                <a:gd name="T16" fmla="*/ 0 w 250"/>
                <a:gd name="T17" fmla="*/ 15 h 615"/>
                <a:gd name="T18" fmla="*/ 2 w 250"/>
                <a:gd name="T19" fmla="*/ 21 h 615"/>
                <a:gd name="T20" fmla="*/ 3 w 250"/>
                <a:gd name="T21" fmla="*/ 27 h 615"/>
                <a:gd name="T22" fmla="*/ 4 w 250"/>
                <a:gd name="T23" fmla="*/ 34 h 615"/>
                <a:gd name="T24" fmla="*/ 5 w 250"/>
                <a:gd name="T25" fmla="*/ 40 h 615"/>
                <a:gd name="T26" fmla="*/ 7 w 250"/>
                <a:gd name="T27" fmla="*/ 46 h 615"/>
                <a:gd name="T28" fmla="*/ 8 w 250"/>
                <a:gd name="T29" fmla="*/ 52 h 615"/>
                <a:gd name="T30" fmla="*/ 9 w 250"/>
                <a:gd name="T31" fmla="*/ 59 h 615"/>
                <a:gd name="T32" fmla="*/ 10 w 250"/>
                <a:gd name="T33" fmla="*/ 65 h 615"/>
                <a:gd name="T34" fmla="*/ 13 w 250"/>
                <a:gd name="T35" fmla="*/ 66 h 615"/>
                <a:gd name="T36" fmla="*/ 16 w 250"/>
                <a:gd name="T37" fmla="*/ 68 h 615"/>
                <a:gd name="T38" fmla="*/ 18 w 250"/>
                <a:gd name="T39" fmla="*/ 70 h 615"/>
                <a:gd name="T40" fmla="*/ 21 w 250"/>
                <a:gd name="T41" fmla="*/ 71 h 615"/>
                <a:gd name="T42" fmla="*/ 24 w 250"/>
                <a:gd name="T43" fmla="*/ 73 h 615"/>
                <a:gd name="T44" fmla="*/ 26 w 250"/>
                <a:gd name="T45" fmla="*/ 74 h 615"/>
                <a:gd name="T46" fmla="*/ 29 w 250"/>
                <a:gd name="T47" fmla="*/ 76 h 615"/>
                <a:gd name="T48" fmla="*/ 32 w 250"/>
                <a:gd name="T49" fmla="*/ 77 h 615"/>
                <a:gd name="T50" fmla="*/ 31 w 250"/>
                <a:gd name="T51" fmla="*/ 74 h 615"/>
                <a:gd name="T52" fmla="*/ 30 w 250"/>
                <a:gd name="T53" fmla="*/ 71 h 615"/>
                <a:gd name="T54" fmla="*/ 29 w 250"/>
                <a:gd name="T55" fmla="*/ 67 h 615"/>
                <a:gd name="T56" fmla="*/ 29 w 250"/>
                <a:gd name="T57" fmla="*/ 64 h 615"/>
                <a:gd name="T58" fmla="*/ 28 w 250"/>
                <a:gd name="T59" fmla="*/ 61 h 615"/>
                <a:gd name="T60" fmla="*/ 27 w 250"/>
                <a:gd name="T61" fmla="*/ 57 h 615"/>
                <a:gd name="T62" fmla="*/ 26 w 250"/>
                <a:gd name="T63" fmla="*/ 54 h 615"/>
                <a:gd name="T64" fmla="*/ 26 w 250"/>
                <a:gd name="T65" fmla="*/ 51 h 615"/>
                <a:gd name="T66" fmla="*/ 25 w 250"/>
                <a:gd name="T67" fmla="*/ 46 h 615"/>
                <a:gd name="T68" fmla="*/ 24 w 250"/>
                <a:gd name="T69" fmla="*/ 41 h 615"/>
                <a:gd name="T70" fmla="*/ 23 w 250"/>
                <a:gd name="T71" fmla="*/ 36 h 615"/>
                <a:gd name="T72" fmla="*/ 22 w 250"/>
                <a:gd name="T73" fmla="*/ 31 h 615"/>
                <a:gd name="T74" fmla="*/ 21 w 250"/>
                <a:gd name="T75" fmla="*/ 26 h 615"/>
                <a:gd name="T76" fmla="*/ 20 w 250"/>
                <a:gd name="T77" fmla="*/ 22 h 615"/>
                <a:gd name="T78" fmla="*/ 19 w 250"/>
                <a:gd name="T79" fmla="*/ 17 h 615"/>
                <a:gd name="T80" fmla="*/ 18 w 250"/>
                <a:gd name="T81" fmla="*/ 12 h 615"/>
                <a:gd name="T82" fmla="*/ 17 w 250"/>
                <a:gd name="T83" fmla="*/ 11 h 615"/>
                <a:gd name="T84" fmla="*/ 15 w 250"/>
                <a:gd name="T85" fmla="*/ 9 h 615"/>
                <a:gd name="T86" fmla="*/ 14 w 250"/>
                <a:gd name="T87" fmla="*/ 8 h 615"/>
                <a:gd name="T88" fmla="*/ 13 w 250"/>
                <a:gd name="T89" fmla="*/ 6 h 615"/>
                <a:gd name="T90" fmla="*/ 11 w 250"/>
                <a:gd name="T91" fmla="*/ 5 h 615"/>
                <a:gd name="T92" fmla="*/ 10 w 250"/>
                <a:gd name="T93" fmla="*/ 3 h 615"/>
                <a:gd name="T94" fmla="*/ 9 w 250"/>
                <a:gd name="T95" fmla="*/ 2 h 615"/>
                <a:gd name="T96" fmla="*/ 7 w 250"/>
                <a:gd name="T97" fmla="*/ 0 h 6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0" h="615">
                  <a:moveTo>
                    <a:pt x="56" y="0"/>
                  </a:moveTo>
                  <a:lnTo>
                    <a:pt x="49" y="13"/>
                  </a:lnTo>
                  <a:lnTo>
                    <a:pt x="42" y="27"/>
                  </a:lnTo>
                  <a:lnTo>
                    <a:pt x="35" y="42"/>
                  </a:lnTo>
                  <a:lnTo>
                    <a:pt x="28" y="56"/>
                  </a:lnTo>
                  <a:lnTo>
                    <a:pt x="21" y="70"/>
                  </a:lnTo>
                  <a:lnTo>
                    <a:pt x="14" y="85"/>
                  </a:lnTo>
                  <a:lnTo>
                    <a:pt x="7" y="99"/>
                  </a:lnTo>
                  <a:lnTo>
                    <a:pt x="0" y="113"/>
                  </a:lnTo>
                  <a:lnTo>
                    <a:pt x="10" y="163"/>
                  </a:lnTo>
                  <a:lnTo>
                    <a:pt x="20" y="214"/>
                  </a:lnTo>
                  <a:lnTo>
                    <a:pt x="29" y="265"/>
                  </a:lnTo>
                  <a:lnTo>
                    <a:pt x="40" y="314"/>
                  </a:lnTo>
                  <a:lnTo>
                    <a:pt x="49" y="365"/>
                  </a:lnTo>
                  <a:lnTo>
                    <a:pt x="58" y="416"/>
                  </a:lnTo>
                  <a:lnTo>
                    <a:pt x="68" y="465"/>
                  </a:lnTo>
                  <a:lnTo>
                    <a:pt x="78" y="516"/>
                  </a:lnTo>
                  <a:lnTo>
                    <a:pt x="99" y="528"/>
                  </a:lnTo>
                  <a:lnTo>
                    <a:pt x="121" y="541"/>
                  </a:lnTo>
                  <a:lnTo>
                    <a:pt x="142" y="554"/>
                  </a:lnTo>
                  <a:lnTo>
                    <a:pt x="164" y="566"/>
                  </a:lnTo>
                  <a:lnTo>
                    <a:pt x="186" y="578"/>
                  </a:lnTo>
                  <a:lnTo>
                    <a:pt x="208" y="591"/>
                  </a:lnTo>
                  <a:lnTo>
                    <a:pt x="228" y="602"/>
                  </a:lnTo>
                  <a:lnTo>
                    <a:pt x="250" y="615"/>
                  </a:lnTo>
                  <a:lnTo>
                    <a:pt x="245" y="588"/>
                  </a:lnTo>
                  <a:lnTo>
                    <a:pt x="239" y="562"/>
                  </a:lnTo>
                  <a:lnTo>
                    <a:pt x="232" y="535"/>
                  </a:lnTo>
                  <a:lnTo>
                    <a:pt x="226" y="509"/>
                  </a:lnTo>
                  <a:lnTo>
                    <a:pt x="220" y="482"/>
                  </a:lnTo>
                  <a:lnTo>
                    <a:pt x="215" y="456"/>
                  </a:lnTo>
                  <a:lnTo>
                    <a:pt x="208" y="429"/>
                  </a:lnTo>
                  <a:lnTo>
                    <a:pt x="202" y="403"/>
                  </a:lnTo>
                  <a:lnTo>
                    <a:pt x="194" y="364"/>
                  </a:lnTo>
                  <a:lnTo>
                    <a:pt x="187" y="326"/>
                  </a:lnTo>
                  <a:lnTo>
                    <a:pt x="179" y="286"/>
                  </a:lnTo>
                  <a:lnTo>
                    <a:pt x="172" y="247"/>
                  </a:lnTo>
                  <a:lnTo>
                    <a:pt x="164" y="208"/>
                  </a:lnTo>
                  <a:lnTo>
                    <a:pt x="156" y="170"/>
                  </a:lnTo>
                  <a:lnTo>
                    <a:pt x="149" y="131"/>
                  </a:lnTo>
                  <a:lnTo>
                    <a:pt x="141" y="93"/>
                  </a:lnTo>
                  <a:lnTo>
                    <a:pt x="131" y="81"/>
                  </a:lnTo>
                  <a:lnTo>
                    <a:pt x="120" y="69"/>
                  </a:lnTo>
                  <a:lnTo>
                    <a:pt x="110" y="57"/>
                  </a:lnTo>
                  <a:lnTo>
                    <a:pt x="98" y="46"/>
                  </a:lnTo>
                  <a:lnTo>
                    <a:pt x="88" y="34"/>
                  </a:lnTo>
                  <a:lnTo>
                    <a:pt x="78" y="23"/>
                  </a:lnTo>
                  <a:lnTo>
                    <a:pt x="66" y="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43A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1" name="Freeform 35">
              <a:extLst>
                <a:ext uri="{FF2B5EF4-FFF2-40B4-BE49-F238E27FC236}">
                  <a16:creationId xmlns:a16="http://schemas.microsoft.com/office/drawing/2014/main" id="{1EDE3240-1BFC-02CD-951D-0E3AF3646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2097"/>
              <a:ext cx="119" cy="275"/>
            </a:xfrm>
            <a:custGeom>
              <a:avLst/>
              <a:gdLst>
                <a:gd name="T0" fmla="*/ 8 w 237"/>
                <a:gd name="T1" fmla="*/ 0 h 551"/>
                <a:gd name="T2" fmla="*/ 0 w 237"/>
                <a:gd name="T3" fmla="*/ 13 h 551"/>
                <a:gd name="T4" fmla="*/ 9 w 237"/>
                <a:gd name="T5" fmla="*/ 56 h 551"/>
                <a:gd name="T6" fmla="*/ 30 w 237"/>
                <a:gd name="T7" fmla="*/ 68 h 551"/>
                <a:gd name="T8" fmla="*/ 26 w 237"/>
                <a:gd name="T9" fmla="*/ 51 h 551"/>
                <a:gd name="T10" fmla="*/ 18 w 237"/>
                <a:gd name="T11" fmla="*/ 12 h 551"/>
                <a:gd name="T12" fmla="*/ 8 w 237"/>
                <a:gd name="T13" fmla="*/ 0 h 5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7" h="551">
                  <a:moveTo>
                    <a:pt x="61" y="0"/>
                  </a:moveTo>
                  <a:lnTo>
                    <a:pt x="0" y="106"/>
                  </a:lnTo>
                  <a:lnTo>
                    <a:pt x="65" y="452"/>
                  </a:lnTo>
                  <a:lnTo>
                    <a:pt x="237" y="551"/>
                  </a:lnTo>
                  <a:lnTo>
                    <a:pt x="205" y="409"/>
                  </a:lnTo>
                  <a:lnTo>
                    <a:pt x="142" y="98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493F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2" name="Freeform 36">
              <a:extLst>
                <a:ext uri="{FF2B5EF4-FFF2-40B4-BE49-F238E27FC236}">
                  <a16:creationId xmlns:a16="http://schemas.microsoft.com/office/drawing/2014/main" id="{5D3DBE2A-4861-C1E7-1E48-6CA820CAA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" y="1273"/>
              <a:ext cx="528" cy="1120"/>
            </a:xfrm>
            <a:custGeom>
              <a:avLst/>
              <a:gdLst>
                <a:gd name="T0" fmla="*/ 53 w 1057"/>
                <a:gd name="T1" fmla="*/ 3 h 2240"/>
                <a:gd name="T2" fmla="*/ 47 w 1057"/>
                <a:gd name="T3" fmla="*/ 5 h 2240"/>
                <a:gd name="T4" fmla="*/ 40 w 1057"/>
                <a:gd name="T5" fmla="*/ 6 h 2240"/>
                <a:gd name="T6" fmla="*/ 35 w 1057"/>
                <a:gd name="T7" fmla="*/ 8 h 2240"/>
                <a:gd name="T8" fmla="*/ 30 w 1057"/>
                <a:gd name="T9" fmla="*/ 9 h 2240"/>
                <a:gd name="T10" fmla="*/ 26 w 1057"/>
                <a:gd name="T11" fmla="*/ 11 h 2240"/>
                <a:gd name="T12" fmla="*/ 21 w 1057"/>
                <a:gd name="T13" fmla="*/ 12 h 2240"/>
                <a:gd name="T14" fmla="*/ 18 w 1057"/>
                <a:gd name="T15" fmla="*/ 14 h 2240"/>
                <a:gd name="T16" fmla="*/ 15 w 1057"/>
                <a:gd name="T17" fmla="*/ 16 h 2240"/>
                <a:gd name="T18" fmla="*/ 12 w 1057"/>
                <a:gd name="T19" fmla="*/ 18 h 2240"/>
                <a:gd name="T20" fmla="*/ 10 w 1057"/>
                <a:gd name="T21" fmla="*/ 21 h 2240"/>
                <a:gd name="T22" fmla="*/ 7 w 1057"/>
                <a:gd name="T23" fmla="*/ 24 h 2240"/>
                <a:gd name="T24" fmla="*/ 6 w 1057"/>
                <a:gd name="T25" fmla="*/ 27 h 2240"/>
                <a:gd name="T26" fmla="*/ 4 w 1057"/>
                <a:gd name="T27" fmla="*/ 31 h 2240"/>
                <a:gd name="T28" fmla="*/ 2 w 1057"/>
                <a:gd name="T29" fmla="*/ 35 h 2240"/>
                <a:gd name="T30" fmla="*/ 1 w 1057"/>
                <a:gd name="T31" fmla="*/ 41 h 2240"/>
                <a:gd name="T32" fmla="*/ 0 w 1057"/>
                <a:gd name="T33" fmla="*/ 46 h 2240"/>
                <a:gd name="T34" fmla="*/ 1 w 1057"/>
                <a:gd name="T35" fmla="*/ 79 h 2240"/>
                <a:gd name="T36" fmla="*/ 40 w 1057"/>
                <a:gd name="T37" fmla="*/ 275 h 2240"/>
                <a:gd name="T38" fmla="*/ 52 w 1057"/>
                <a:gd name="T39" fmla="*/ 280 h 2240"/>
                <a:gd name="T40" fmla="*/ 78 w 1057"/>
                <a:gd name="T41" fmla="*/ 279 h 2240"/>
                <a:gd name="T42" fmla="*/ 102 w 1057"/>
                <a:gd name="T43" fmla="*/ 268 h 2240"/>
                <a:gd name="T44" fmla="*/ 120 w 1057"/>
                <a:gd name="T45" fmla="*/ 260 h 2240"/>
                <a:gd name="T46" fmla="*/ 132 w 1057"/>
                <a:gd name="T47" fmla="*/ 247 h 2240"/>
                <a:gd name="T48" fmla="*/ 118 w 1057"/>
                <a:gd name="T49" fmla="*/ 77 h 2240"/>
                <a:gd name="T50" fmla="*/ 102 w 1057"/>
                <a:gd name="T51" fmla="*/ 19 h 2240"/>
                <a:gd name="T52" fmla="*/ 86 w 1057"/>
                <a:gd name="T53" fmla="*/ 6 h 2240"/>
                <a:gd name="T54" fmla="*/ 64 w 1057"/>
                <a:gd name="T55" fmla="*/ 0 h 2240"/>
                <a:gd name="T56" fmla="*/ 53 w 1057"/>
                <a:gd name="T57" fmla="*/ 3 h 22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057" h="2240">
                  <a:moveTo>
                    <a:pt x="431" y="21"/>
                  </a:moveTo>
                  <a:lnTo>
                    <a:pt x="377" y="35"/>
                  </a:lnTo>
                  <a:lnTo>
                    <a:pt x="327" y="47"/>
                  </a:lnTo>
                  <a:lnTo>
                    <a:pt x="283" y="58"/>
                  </a:lnTo>
                  <a:lnTo>
                    <a:pt x="243" y="70"/>
                  </a:lnTo>
                  <a:lnTo>
                    <a:pt x="208" y="82"/>
                  </a:lnTo>
                  <a:lnTo>
                    <a:pt x="175" y="94"/>
                  </a:lnTo>
                  <a:lnTo>
                    <a:pt x="147" y="108"/>
                  </a:lnTo>
                  <a:lnTo>
                    <a:pt x="122" y="124"/>
                  </a:lnTo>
                  <a:lnTo>
                    <a:pt x="99" y="141"/>
                  </a:lnTo>
                  <a:lnTo>
                    <a:pt x="80" y="162"/>
                  </a:lnTo>
                  <a:lnTo>
                    <a:pt x="63" y="185"/>
                  </a:lnTo>
                  <a:lnTo>
                    <a:pt x="48" y="213"/>
                  </a:lnTo>
                  <a:lnTo>
                    <a:pt x="34" y="244"/>
                  </a:lnTo>
                  <a:lnTo>
                    <a:pt x="22" y="280"/>
                  </a:lnTo>
                  <a:lnTo>
                    <a:pt x="11" y="321"/>
                  </a:lnTo>
                  <a:lnTo>
                    <a:pt x="0" y="368"/>
                  </a:lnTo>
                  <a:lnTo>
                    <a:pt x="11" y="626"/>
                  </a:lnTo>
                  <a:lnTo>
                    <a:pt x="324" y="2198"/>
                  </a:lnTo>
                  <a:lnTo>
                    <a:pt x="421" y="2240"/>
                  </a:lnTo>
                  <a:lnTo>
                    <a:pt x="626" y="2230"/>
                  </a:lnTo>
                  <a:lnTo>
                    <a:pt x="819" y="2144"/>
                  </a:lnTo>
                  <a:lnTo>
                    <a:pt x="960" y="2077"/>
                  </a:lnTo>
                  <a:lnTo>
                    <a:pt x="1057" y="1970"/>
                  </a:lnTo>
                  <a:lnTo>
                    <a:pt x="950" y="615"/>
                  </a:lnTo>
                  <a:lnTo>
                    <a:pt x="819" y="152"/>
                  </a:lnTo>
                  <a:lnTo>
                    <a:pt x="690" y="43"/>
                  </a:lnTo>
                  <a:lnTo>
                    <a:pt x="518" y="0"/>
                  </a:lnTo>
                  <a:lnTo>
                    <a:pt x="431" y="21"/>
                  </a:lnTo>
                  <a:close/>
                </a:path>
              </a:pathLst>
            </a:custGeom>
            <a:solidFill>
              <a:srgbClr val="9142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3" name="Freeform 37">
              <a:extLst>
                <a:ext uri="{FF2B5EF4-FFF2-40B4-BE49-F238E27FC236}">
                  <a16:creationId xmlns:a16="http://schemas.microsoft.com/office/drawing/2014/main" id="{157B8825-EF4E-A31E-3AE1-8CDAFC179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278"/>
              <a:ext cx="517" cy="1121"/>
            </a:xfrm>
            <a:custGeom>
              <a:avLst/>
              <a:gdLst>
                <a:gd name="T0" fmla="*/ 49 w 1034"/>
                <a:gd name="T1" fmla="*/ 3 h 2242"/>
                <a:gd name="T2" fmla="*/ 43 w 1034"/>
                <a:gd name="T3" fmla="*/ 4 h 2242"/>
                <a:gd name="T4" fmla="*/ 38 w 1034"/>
                <a:gd name="T5" fmla="*/ 5 h 2242"/>
                <a:gd name="T6" fmla="*/ 34 w 1034"/>
                <a:gd name="T7" fmla="*/ 6 h 2242"/>
                <a:gd name="T8" fmla="*/ 29 w 1034"/>
                <a:gd name="T9" fmla="*/ 7 h 2242"/>
                <a:gd name="T10" fmla="*/ 26 w 1034"/>
                <a:gd name="T11" fmla="*/ 9 h 2242"/>
                <a:gd name="T12" fmla="*/ 22 w 1034"/>
                <a:gd name="T13" fmla="*/ 10 h 2242"/>
                <a:gd name="T14" fmla="*/ 19 w 1034"/>
                <a:gd name="T15" fmla="*/ 12 h 2242"/>
                <a:gd name="T16" fmla="*/ 16 w 1034"/>
                <a:gd name="T17" fmla="*/ 14 h 2242"/>
                <a:gd name="T18" fmla="*/ 13 w 1034"/>
                <a:gd name="T19" fmla="*/ 16 h 2242"/>
                <a:gd name="T20" fmla="*/ 11 w 1034"/>
                <a:gd name="T21" fmla="*/ 19 h 2242"/>
                <a:gd name="T22" fmla="*/ 9 w 1034"/>
                <a:gd name="T23" fmla="*/ 22 h 2242"/>
                <a:gd name="T24" fmla="*/ 7 w 1034"/>
                <a:gd name="T25" fmla="*/ 25 h 2242"/>
                <a:gd name="T26" fmla="*/ 5 w 1034"/>
                <a:gd name="T27" fmla="*/ 29 h 2242"/>
                <a:gd name="T28" fmla="*/ 3 w 1034"/>
                <a:gd name="T29" fmla="*/ 34 h 2242"/>
                <a:gd name="T30" fmla="*/ 2 w 1034"/>
                <a:gd name="T31" fmla="*/ 39 h 2242"/>
                <a:gd name="T32" fmla="*/ 0 w 1034"/>
                <a:gd name="T33" fmla="*/ 45 h 2242"/>
                <a:gd name="T34" fmla="*/ 3 w 1034"/>
                <a:gd name="T35" fmla="*/ 79 h 2242"/>
                <a:gd name="T36" fmla="*/ 42 w 1034"/>
                <a:gd name="T37" fmla="*/ 275 h 2242"/>
                <a:gd name="T38" fmla="*/ 56 w 1034"/>
                <a:gd name="T39" fmla="*/ 281 h 2242"/>
                <a:gd name="T40" fmla="*/ 85 w 1034"/>
                <a:gd name="T41" fmla="*/ 277 h 2242"/>
                <a:gd name="T42" fmla="*/ 89 w 1034"/>
                <a:gd name="T43" fmla="*/ 275 h 2242"/>
                <a:gd name="T44" fmla="*/ 93 w 1034"/>
                <a:gd name="T45" fmla="*/ 273 h 2242"/>
                <a:gd name="T46" fmla="*/ 96 w 1034"/>
                <a:gd name="T47" fmla="*/ 271 h 2242"/>
                <a:gd name="T48" fmla="*/ 99 w 1034"/>
                <a:gd name="T49" fmla="*/ 270 h 2242"/>
                <a:gd name="T50" fmla="*/ 102 w 1034"/>
                <a:gd name="T51" fmla="*/ 269 h 2242"/>
                <a:gd name="T52" fmla="*/ 105 w 1034"/>
                <a:gd name="T53" fmla="*/ 267 h 2242"/>
                <a:gd name="T54" fmla="*/ 107 w 1034"/>
                <a:gd name="T55" fmla="*/ 266 h 2242"/>
                <a:gd name="T56" fmla="*/ 110 w 1034"/>
                <a:gd name="T57" fmla="*/ 264 h 2242"/>
                <a:gd name="T58" fmla="*/ 112 w 1034"/>
                <a:gd name="T59" fmla="*/ 263 h 2242"/>
                <a:gd name="T60" fmla="*/ 114 w 1034"/>
                <a:gd name="T61" fmla="*/ 261 h 2242"/>
                <a:gd name="T62" fmla="*/ 117 w 1034"/>
                <a:gd name="T63" fmla="*/ 259 h 2242"/>
                <a:gd name="T64" fmla="*/ 119 w 1034"/>
                <a:gd name="T65" fmla="*/ 257 h 2242"/>
                <a:gd name="T66" fmla="*/ 121 w 1034"/>
                <a:gd name="T67" fmla="*/ 254 h 2242"/>
                <a:gd name="T68" fmla="*/ 124 w 1034"/>
                <a:gd name="T69" fmla="*/ 252 h 2242"/>
                <a:gd name="T70" fmla="*/ 127 w 1034"/>
                <a:gd name="T71" fmla="*/ 249 h 2242"/>
                <a:gd name="T72" fmla="*/ 130 w 1034"/>
                <a:gd name="T73" fmla="*/ 245 h 2242"/>
                <a:gd name="T74" fmla="*/ 115 w 1034"/>
                <a:gd name="T75" fmla="*/ 76 h 2242"/>
                <a:gd name="T76" fmla="*/ 114 w 1034"/>
                <a:gd name="T77" fmla="*/ 66 h 2242"/>
                <a:gd name="T78" fmla="*/ 113 w 1034"/>
                <a:gd name="T79" fmla="*/ 57 h 2242"/>
                <a:gd name="T80" fmla="*/ 112 w 1034"/>
                <a:gd name="T81" fmla="*/ 49 h 2242"/>
                <a:gd name="T82" fmla="*/ 111 w 1034"/>
                <a:gd name="T83" fmla="*/ 41 h 2242"/>
                <a:gd name="T84" fmla="*/ 110 w 1034"/>
                <a:gd name="T85" fmla="*/ 34 h 2242"/>
                <a:gd name="T86" fmla="*/ 108 w 1034"/>
                <a:gd name="T87" fmla="*/ 28 h 2242"/>
                <a:gd name="T88" fmla="*/ 106 w 1034"/>
                <a:gd name="T89" fmla="*/ 22 h 2242"/>
                <a:gd name="T90" fmla="*/ 104 w 1034"/>
                <a:gd name="T91" fmla="*/ 17 h 2242"/>
                <a:gd name="T92" fmla="*/ 102 w 1034"/>
                <a:gd name="T93" fmla="*/ 15 h 2242"/>
                <a:gd name="T94" fmla="*/ 101 w 1034"/>
                <a:gd name="T95" fmla="*/ 13 h 2242"/>
                <a:gd name="T96" fmla="*/ 99 w 1034"/>
                <a:gd name="T97" fmla="*/ 11 h 2242"/>
                <a:gd name="T98" fmla="*/ 97 w 1034"/>
                <a:gd name="T99" fmla="*/ 9 h 2242"/>
                <a:gd name="T100" fmla="*/ 96 w 1034"/>
                <a:gd name="T101" fmla="*/ 8 h 2242"/>
                <a:gd name="T102" fmla="*/ 93 w 1034"/>
                <a:gd name="T103" fmla="*/ 6 h 2242"/>
                <a:gd name="T104" fmla="*/ 91 w 1034"/>
                <a:gd name="T105" fmla="*/ 5 h 2242"/>
                <a:gd name="T106" fmla="*/ 89 w 1034"/>
                <a:gd name="T107" fmla="*/ 4 h 2242"/>
                <a:gd name="T108" fmla="*/ 86 w 1034"/>
                <a:gd name="T109" fmla="*/ 3 h 2242"/>
                <a:gd name="T110" fmla="*/ 83 w 1034"/>
                <a:gd name="T111" fmla="*/ 2 h 2242"/>
                <a:gd name="T112" fmla="*/ 80 w 1034"/>
                <a:gd name="T113" fmla="*/ 2 h 2242"/>
                <a:gd name="T114" fmla="*/ 77 w 1034"/>
                <a:gd name="T115" fmla="*/ 1 h 2242"/>
                <a:gd name="T116" fmla="*/ 74 w 1034"/>
                <a:gd name="T117" fmla="*/ 1 h 2242"/>
                <a:gd name="T118" fmla="*/ 70 w 1034"/>
                <a:gd name="T119" fmla="*/ 1 h 2242"/>
                <a:gd name="T120" fmla="*/ 66 w 1034"/>
                <a:gd name="T121" fmla="*/ 0 h 2242"/>
                <a:gd name="T122" fmla="*/ 62 w 1034"/>
                <a:gd name="T123" fmla="*/ 1 h 2242"/>
                <a:gd name="T124" fmla="*/ 49 w 1034"/>
                <a:gd name="T125" fmla="*/ 3 h 224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34" h="2242">
                  <a:moveTo>
                    <a:pt x="388" y="17"/>
                  </a:moveTo>
                  <a:lnTo>
                    <a:pt x="344" y="28"/>
                  </a:lnTo>
                  <a:lnTo>
                    <a:pt x="303" y="38"/>
                  </a:lnTo>
                  <a:lnTo>
                    <a:pt x="266" y="47"/>
                  </a:lnTo>
                  <a:lnTo>
                    <a:pt x="232" y="56"/>
                  </a:lnTo>
                  <a:lnTo>
                    <a:pt x="201" y="68"/>
                  </a:lnTo>
                  <a:lnTo>
                    <a:pt x="172" y="79"/>
                  </a:lnTo>
                  <a:lnTo>
                    <a:pt x="147" y="92"/>
                  </a:lnTo>
                  <a:lnTo>
                    <a:pt x="124" y="107"/>
                  </a:lnTo>
                  <a:lnTo>
                    <a:pt x="102" y="125"/>
                  </a:lnTo>
                  <a:lnTo>
                    <a:pt x="84" y="146"/>
                  </a:lnTo>
                  <a:lnTo>
                    <a:pt x="66" y="170"/>
                  </a:lnTo>
                  <a:lnTo>
                    <a:pt x="50" y="198"/>
                  </a:lnTo>
                  <a:lnTo>
                    <a:pt x="36" y="230"/>
                  </a:lnTo>
                  <a:lnTo>
                    <a:pt x="23" y="267"/>
                  </a:lnTo>
                  <a:lnTo>
                    <a:pt x="11" y="310"/>
                  </a:lnTo>
                  <a:lnTo>
                    <a:pt x="0" y="358"/>
                  </a:lnTo>
                  <a:lnTo>
                    <a:pt x="21" y="627"/>
                  </a:lnTo>
                  <a:lnTo>
                    <a:pt x="334" y="2198"/>
                  </a:lnTo>
                  <a:lnTo>
                    <a:pt x="442" y="2242"/>
                  </a:lnTo>
                  <a:lnTo>
                    <a:pt x="676" y="2209"/>
                  </a:lnTo>
                  <a:lnTo>
                    <a:pt x="708" y="2195"/>
                  </a:lnTo>
                  <a:lnTo>
                    <a:pt x="737" y="2181"/>
                  </a:lnTo>
                  <a:lnTo>
                    <a:pt x="764" y="2168"/>
                  </a:lnTo>
                  <a:lnTo>
                    <a:pt x="789" y="2157"/>
                  </a:lnTo>
                  <a:lnTo>
                    <a:pt x="812" y="2145"/>
                  </a:lnTo>
                  <a:lnTo>
                    <a:pt x="834" y="2134"/>
                  </a:lnTo>
                  <a:lnTo>
                    <a:pt x="853" y="2122"/>
                  </a:lnTo>
                  <a:lnTo>
                    <a:pt x="873" y="2110"/>
                  </a:lnTo>
                  <a:lnTo>
                    <a:pt x="892" y="2097"/>
                  </a:lnTo>
                  <a:lnTo>
                    <a:pt x="911" y="2082"/>
                  </a:lnTo>
                  <a:lnTo>
                    <a:pt x="929" y="2067"/>
                  </a:lnTo>
                  <a:lnTo>
                    <a:pt x="948" y="2050"/>
                  </a:lnTo>
                  <a:lnTo>
                    <a:pt x="967" y="2031"/>
                  </a:lnTo>
                  <a:lnTo>
                    <a:pt x="988" y="2009"/>
                  </a:lnTo>
                  <a:lnTo>
                    <a:pt x="1010" y="1986"/>
                  </a:lnTo>
                  <a:lnTo>
                    <a:pt x="1034" y="1960"/>
                  </a:lnTo>
                  <a:lnTo>
                    <a:pt x="917" y="605"/>
                  </a:lnTo>
                  <a:lnTo>
                    <a:pt x="911" y="526"/>
                  </a:lnTo>
                  <a:lnTo>
                    <a:pt x="904" y="453"/>
                  </a:lnTo>
                  <a:lnTo>
                    <a:pt x="896" y="386"/>
                  </a:lnTo>
                  <a:lnTo>
                    <a:pt x="888" y="324"/>
                  </a:lnTo>
                  <a:lnTo>
                    <a:pt x="876" y="268"/>
                  </a:lnTo>
                  <a:lnTo>
                    <a:pt x="864" y="218"/>
                  </a:lnTo>
                  <a:lnTo>
                    <a:pt x="847" y="173"/>
                  </a:lnTo>
                  <a:lnTo>
                    <a:pt x="828" y="134"/>
                  </a:lnTo>
                  <a:lnTo>
                    <a:pt x="816" y="116"/>
                  </a:lnTo>
                  <a:lnTo>
                    <a:pt x="805" y="99"/>
                  </a:lnTo>
                  <a:lnTo>
                    <a:pt x="791" y="84"/>
                  </a:lnTo>
                  <a:lnTo>
                    <a:pt x="776" y="70"/>
                  </a:lnTo>
                  <a:lnTo>
                    <a:pt x="761" y="58"/>
                  </a:lnTo>
                  <a:lnTo>
                    <a:pt x="744" y="47"/>
                  </a:lnTo>
                  <a:lnTo>
                    <a:pt x="725" y="37"/>
                  </a:lnTo>
                  <a:lnTo>
                    <a:pt x="706" y="28"/>
                  </a:lnTo>
                  <a:lnTo>
                    <a:pt x="685" y="21"/>
                  </a:lnTo>
                  <a:lnTo>
                    <a:pt x="662" y="14"/>
                  </a:lnTo>
                  <a:lnTo>
                    <a:pt x="639" y="9"/>
                  </a:lnTo>
                  <a:lnTo>
                    <a:pt x="612" y="5"/>
                  </a:lnTo>
                  <a:lnTo>
                    <a:pt x="585" y="2"/>
                  </a:lnTo>
                  <a:lnTo>
                    <a:pt x="556" y="1"/>
                  </a:lnTo>
                  <a:lnTo>
                    <a:pt x="525" y="0"/>
                  </a:lnTo>
                  <a:lnTo>
                    <a:pt x="493" y="1"/>
                  </a:lnTo>
                  <a:lnTo>
                    <a:pt x="388" y="1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4" name="Freeform 38">
              <a:extLst>
                <a:ext uri="{FF2B5EF4-FFF2-40B4-BE49-F238E27FC236}">
                  <a16:creationId xmlns:a16="http://schemas.microsoft.com/office/drawing/2014/main" id="{DD16FFCF-B6B9-40ED-DA38-56D401F94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7" y="1275"/>
              <a:ext cx="394" cy="179"/>
            </a:xfrm>
            <a:custGeom>
              <a:avLst/>
              <a:gdLst>
                <a:gd name="T0" fmla="*/ 8 w 787"/>
                <a:gd name="T1" fmla="*/ 42 h 357"/>
                <a:gd name="T2" fmla="*/ 11 w 787"/>
                <a:gd name="T3" fmla="*/ 38 h 357"/>
                <a:gd name="T4" fmla="*/ 15 w 787"/>
                <a:gd name="T5" fmla="*/ 35 h 357"/>
                <a:gd name="T6" fmla="*/ 19 w 787"/>
                <a:gd name="T7" fmla="*/ 32 h 357"/>
                <a:gd name="T8" fmla="*/ 24 w 787"/>
                <a:gd name="T9" fmla="*/ 30 h 357"/>
                <a:gd name="T10" fmla="*/ 28 w 787"/>
                <a:gd name="T11" fmla="*/ 27 h 357"/>
                <a:gd name="T12" fmla="*/ 33 w 787"/>
                <a:gd name="T13" fmla="*/ 25 h 357"/>
                <a:gd name="T14" fmla="*/ 38 w 787"/>
                <a:gd name="T15" fmla="*/ 22 h 357"/>
                <a:gd name="T16" fmla="*/ 43 w 787"/>
                <a:gd name="T17" fmla="*/ 21 h 357"/>
                <a:gd name="T18" fmla="*/ 48 w 787"/>
                <a:gd name="T19" fmla="*/ 19 h 357"/>
                <a:gd name="T20" fmla="*/ 54 w 787"/>
                <a:gd name="T21" fmla="*/ 17 h 357"/>
                <a:gd name="T22" fmla="*/ 59 w 787"/>
                <a:gd name="T23" fmla="*/ 16 h 357"/>
                <a:gd name="T24" fmla="*/ 63 w 787"/>
                <a:gd name="T25" fmla="*/ 16 h 357"/>
                <a:gd name="T26" fmla="*/ 68 w 787"/>
                <a:gd name="T27" fmla="*/ 15 h 357"/>
                <a:gd name="T28" fmla="*/ 72 w 787"/>
                <a:gd name="T29" fmla="*/ 15 h 357"/>
                <a:gd name="T30" fmla="*/ 76 w 787"/>
                <a:gd name="T31" fmla="*/ 15 h 357"/>
                <a:gd name="T32" fmla="*/ 80 w 787"/>
                <a:gd name="T33" fmla="*/ 16 h 357"/>
                <a:gd name="T34" fmla="*/ 99 w 787"/>
                <a:gd name="T35" fmla="*/ 20 h 357"/>
                <a:gd name="T36" fmla="*/ 98 w 787"/>
                <a:gd name="T37" fmla="*/ 18 h 357"/>
                <a:gd name="T38" fmla="*/ 97 w 787"/>
                <a:gd name="T39" fmla="*/ 16 h 357"/>
                <a:gd name="T40" fmla="*/ 96 w 787"/>
                <a:gd name="T41" fmla="*/ 14 h 357"/>
                <a:gd name="T42" fmla="*/ 94 w 787"/>
                <a:gd name="T43" fmla="*/ 12 h 357"/>
                <a:gd name="T44" fmla="*/ 93 w 787"/>
                <a:gd name="T45" fmla="*/ 10 h 357"/>
                <a:gd name="T46" fmla="*/ 91 w 787"/>
                <a:gd name="T47" fmla="*/ 8 h 357"/>
                <a:gd name="T48" fmla="*/ 88 w 787"/>
                <a:gd name="T49" fmla="*/ 6 h 357"/>
                <a:gd name="T50" fmla="*/ 84 w 787"/>
                <a:gd name="T51" fmla="*/ 5 h 357"/>
                <a:gd name="T52" fmla="*/ 81 w 787"/>
                <a:gd name="T53" fmla="*/ 3 h 357"/>
                <a:gd name="T54" fmla="*/ 77 w 787"/>
                <a:gd name="T55" fmla="*/ 2 h 357"/>
                <a:gd name="T56" fmla="*/ 72 w 787"/>
                <a:gd name="T57" fmla="*/ 1 h 357"/>
                <a:gd name="T58" fmla="*/ 67 w 787"/>
                <a:gd name="T59" fmla="*/ 0 h 357"/>
                <a:gd name="T60" fmla="*/ 61 w 787"/>
                <a:gd name="T61" fmla="*/ 0 h 357"/>
                <a:gd name="T62" fmla="*/ 55 w 787"/>
                <a:gd name="T63" fmla="*/ 1 h 357"/>
                <a:gd name="T64" fmla="*/ 49 w 787"/>
                <a:gd name="T65" fmla="*/ 2 h 357"/>
                <a:gd name="T66" fmla="*/ 43 w 787"/>
                <a:gd name="T67" fmla="*/ 3 h 357"/>
                <a:gd name="T68" fmla="*/ 38 w 787"/>
                <a:gd name="T69" fmla="*/ 4 h 357"/>
                <a:gd name="T70" fmla="*/ 32 w 787"/>
                <a:gd name="T71" fmla="*/ 7 h 357"/>
                <a:gd name="T72" fmla="*/ 26 w 787"/>
                <a:gd name="T73" fmla="*/ 9 h 357"/>
                <a:gd name="T74" fmla="*/ 21 w 787"/>
                <a:gd name="T75" fmla="*/ 12 h 357"/>
                <a:gd name="T76" fmla="*/ 16 w 787"/>
                <a:gd name="T77" fmla="*/ 15 h 357"/>
                <a:gd name="T78" fmla="*/ 12 w 787"/>
                <a:gd name="T79" fmla="*/ 19 h 357"/>
                <a:gd name="T80" fmla="*/ 8 w 787"/>
                <a:gd name="T81" fmla="*/ 24 h 357"/>
                <a:gd name="T82" fmla="*/ 6 w 787"/>
                <a:gd name="T83" fmla="*/ 28 h 357"/>
                <a:gd name="T84" fmla="*/ 0 w 787"/>
                <a:gd name="T85" fmla="*/ 45 h 357"/>
                <a:gd name="T86" fmla="*/ 8 w 787"/>
                <a:gd name="T87" fmla="*/ 42 h 35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787" h="357">
                  <a:moveTo>
                    <a:pt x="61" y="329"/>
                  </a:moveTo>
                  <a:lnTo>
                    <a:pt x="87" y="303"/>
                  </a:lnTo>
                  <a:lnTo>
                    <a:pt x="117" y="279"/>
                  </a:lnTo>
                  <a:lnTo>
                    <a:pt x="149" y="256"/>
                  </a:lnTo>
                  <a:lnTo>
                    <a:pt x="185" y="234"/>
                  </a:lnTo>
                  <a:lnTo>
                    <a:pt x="223" y="213"/>
                  </a:lnTo>
                  <a:lnTo>
                    <a:pt x="262" y="194"/>
                  </a:lnTo>
                  <a:lnTo>
                    <a:pt x="303" y="176"/>
                  </a:lnTo>
                  <a:lnTo>
                    <a:pt x="343" y="161"/>
                  </a:lnTo>
                  <a:lnTo>
                    <a:pt x="384" y="148"/>
                  </a:lnTo>
                  <a:lnTo>
                    <a:pt x="426" y="136"/>
                  </a:lnTo>
                  <a:lnTo>
                    <a:pt x="465" y="127"/>
                  </a:lnTo>
                  <a:lnTo>
                    <a:pt x="504" y="121"/>
                  </a:lnTo>
                  <a:lnTo>
                    <a:pt x="541" y="117"/>
                  </a:lnTo>
                  <a:lnTo>
                    <a:pt x="576" y="115"/>
                  </a:lnTo>
                  <a:lnTo>
                    <a:pt x="607" y="118"/>
                  </a:lnTo>
                  <a:lnTo>
                    <a:pt x="635" y="122"/>
                  </a:lnTo>
                  <a:lnTo>
                    <a:pt x="787" y="153"/>
                  </a:lnTo>
                  <a:lnTo>
                    <a:pt x="777" y="142"/>
                  </a:lnTo>
                  <a:lnTo>
                    <a:pt x="769" y="128"/>
                  </a:lnTo>
                  <a:lnTo>
                    <a:pt x="761" y="112"/>
                  </a:lnTo>
                  <a:lnTo>
                    <a:pt x="752" y="96"/>
                  </a:lnTo>
                  <a:lnTo>
                    <a:pt x="740" y="78"/>
                  </a:lnTo>
                  <a:lnTo>
                    <a:pt x="724" y="62"/>
                  </a:lnTo>
                  <a:lnTo>
                    <a:pt x="701" y="47"/>
                  </a:lnTo>
                  <a:lnTo>
                    <a:pt x="670" y="34"/>
                  </a:lnTo>
                  <a:lnTo>
                    <a:pt x="642" y="21"/>
                  </a:lnTo>
                  <a:lnTo>
                    <a:pt x="609" y="11"/>
                  </a:lnTo>
                  <a:lnTo>
                    <a:pt x="572" y="4"/>
                  </a:lnTo>
                  <a:lnTo>
                    <a:pt x="531" y="0"/>
                  </a:lnTo>
                  <a:lnTo>
                    <a:pt x="486" y="0"/>
                  </a:lnTo>
                  <a:lnTo>
                    <a:pt x="440" y="4"/>
                  </a:lnTo>
                  <a:lnTo>
                    <a:pt x="392" y="9"/>
                  </a:lnTo>
                  <a:lnTo>
                    <a:pt x="344" y="20"/>
                  </a:lnTo>
                  <a:lnTo>
                    <a:pt x="297" y="32"/>
                  </a:lnTo>
                  <a:lnTo>
                    <a:pt x="250" y="50"/>
                  </a:lnTo>
                  <a:lnTo>
                    <a:pt x="206" y="69"/>
                  </a:lnTo>
                  <a:lnTo>
                    <a:pt x="163" y="93"/>
                  </a:lnTo>
                  <a:lnTo>
                    <a:pt x="125" y="120"/>
                  </a:lnTo>
                  <a:lnTo>
                    <a:pt x="92" y="151"/>
                  </a:lnTo>
                  <a:lnTo>
                    <a:pt x="64" y="186"/>
                  </a:lnTo>
                  <a:lnTo>
                    <a:pt x="42" y="224"/>
                  </a:lnTo>
                  <a:lnTo>
                    <a:pt x="0" y="357"/>
                  </a:lnTo>
                  <a:lnTo>
                    <a:pt x="61" y="3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5" name="Freeform 39">
              <a:extLst>
                <a:ext uri="{FF2B5EF4-FFF2-40B4-BE49-F238E27FC236}">
                  <a16:creationId xmlns:a16="http://schemas.microsoft.com/office/drawing/2014/main" id="{E46D0546-D620-823A-9ACC-D9F87224A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0" y="1276"/>
              <a:ext cx="387" cy="174"/>
            </a:xfrm>
            <a:custGeom>
              <a:avLst/>
              <a:gdLst>
                <a:gd name="T0" fmla="*/ 11 w 773"/>
                <a:gd name="T1" fmla="*/ 37 h 347"/>
                <a:gd name="T2" fmla="*/ 19 w 773"/>
                <a:gd name="T3" fmla="*/ 31 h 347"/>
                <a:gd name="T4" fmla="*/ 28 w 773"/>
                <a:gd name="T5" fmla="*/ 26 h 347"/>
                <a:gd name="T6" fmla="*/ 38 w 773"/>
                <a:gd name="T7" fmla="*/ 22 h 347"/>
                <a:gd name="T8" fmla="*/ 48 w 773"/>
                <a:gd name="T9" fmla="*/ 18 h 347"/>
                <a:gd name="T10" fmla="*/ 58 w 773"/>
                <a:gd name="T11" fmla="*/ 16 h 347"/>
                <a:gd name="T12" fmla="*/ 67 w 773"/>
                <a:gd name="T13" fmla="*/ 14 h 347"/>
                <a:gd name="T14" fmla="*/ 75 w 773"/>
                <a:gd name="T15" fmla="*/ 14 h 347"/>
                <a:gd name="T16" fmla="*/ 81 w 773"/>
                <a:gd name="T17" fmla="*/ 15 h 347"/>
                <a:gd name="T18" fmla="*/ 86 w 773"/>
                <a:gd name="T19" fmla="*/ 16 h 347"/>
                <a:gd name="T20" fmla="*/ 90 w 773"/>
                <a:gd name="T21" fmla="*/ 17 h 347"/>
                <a:gd name="T22" fmla="*/ 95 w 773"/>
                <a:gd name="T23" fmla="*/ 18 h 347"/>
                <a:gd name="T24" fmla="*/ 96 w 773"/>
                <a:gd name="T25" fmla="*/ 17 h 347"/>
                <a:gd name="T26" fmla="*/ 94 w 773"/>
                <a:gd name="T27" fmla="*/ 14 h 347"/>
                <a:gd name="T28" fmla="*/ 91 w 773"/>
                <a:gd name="T29" fmla="*/ 10 h 347"/>
                <a:gd name="T30" fmla="*/ 87 w 773"/>
                <a:gd name="T31" fmla="*/ 6 h 347"/>
                <a:gd name="T32" fmla="*/ 80 w 773"/>
                <a:gd name="T33" fmla="*/ 3 h 347"/>
                <a:gd name="T34" fmla="*/ 71 w 773"/>
                <a:gd name="T35" fmla="*/ 1 h 347"/>
                <a:gd name="T36" fmla="*/ 61 w 773"/>
                <a:gd name="T37" fmla="*/ 0 h 347"/>
                <a:gd name="T38" fmla="*/ 49 w 773"/>
                <a:gd name="T39" fmla="*/ 2 h 347"/>
                <a:gd name="T40" fmla="*/ 37 w 773"/>
                <a:gd name="T41" fmla="*/ 4 h 347"/>
                <a:gd name="T42" fmla="*/ 26 w 773"/>
                <a:gd name="T43" fmla="*/ 9 h 347"/>
                <a:gd name="T44" fmla="*/ 16 w 773"/>
                <a:gd name="T45" fmla="*/ 15 h 347"/>
                <a:gd name="T46" fmla="*/ 8 w 773"/>
                <a:gd name="T47" fmla="*/ 23 h 347"/>
                <a:gd name="T48" fmla="*/ 5 w 773"/>
                <a:gd name="T49" fmla="*/ 30 h 347"/>
                <a:gd name="T50" fmla="*/ 4 w 773"/>
                <a:gd name="T51" fmla="*/ 34 h 347"/>
                <a:gd name="T52" fmla="*/ 2 w 773"/>
                <a:gd name="T53" fmla="*/ 38 h 347"/>
                <a:gd name="T54" fmla="*/ 1 w 773"/>
                <a:gd name="T55" fmla="*/ 42 h 347"/>
                <a:gd name="T56" fmla="*/ 1 w 773"/>
                <a:gd name="T57" fmla="*/ 43 h 347"/>
                <a:gd name="T58" fmla="*/ 3 w 773"/>
                <a:gd name="T59" fmla="*/ 43 h 347"/>
                <a:gd name="T60" fmla="*/ 5 w 773"/>
                <a:gd name="T61" fmla="*/ 42 h 347"/>
                <a:gd name="T62" fmla="*/ 7 w 773"/>
                <a:gd name="T63" fmla="*/ 41 h 3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73" h="347">
                  <a:moveTo>
                    <a:pt x="59" y="320"/>
                  </a:moveTo>
                  <a:lnTo>
                    <a:pt x="85" y="294"/>
                  </a:lnTo>
                  <a:lnTo>
                    <a:pt x="115" y="270"/>
                  </a:lnTo>
                  <a:lnTo>
                    <a:pt x="147" y="247"/>
                  </a:lnTo>
                  <a:lnTo>
                    <a:pt x="182" y="225"/>
                  </a:lnTo>
                  <a:lnTo>
                    <a:pt x="219" y="204"/>
                  </a:lnTo>
                  <a:lnTo>
                    <a:pt x="257" y="186"/>
                  </a:lnTo>
                  <a:lnTo>
                    <a:pt x="298" y="169"/>
                  </a:lnTo>
                  <a:lnTo>
                    <a:pt x="338" y="154"/>
                  </a:lnTo>
                  <a:lnTo>
                    <a:pt x="378" y="141"/>
                  </a:lnTo>
                  <a:lnTo>
                    <a:pt x="419" y="129"/>
                  </a:lnTo>
                  <a:lnTo>
                    <a:pt x="459" y="121"/>
                  </a:lnTo>
                  <a:lnTo>
                    <a:pt x="497" y="115"/>
                  </a:lnTo>
                  <a:lnTo>
                    <a:pt x="533" y="111"/>
                  </a:lnTo>
                  <a:lnTo>
                    <a:pt x="567" y="110"/>
                  </a:lnTo>
                  <a:lnTo>
                    <a:pt x="598" y="112"/>
                  </a:lnTo>
                  <a:lnTo>
                    <a:pt x="627" y="117"/>
                  </a:lnTo>
                  <a:lnTo>
                    <a:pt x="646" y="120"/>
                  </a:lnTo>
                  <a:lnTo>
                    <a:pt x="664" y="125"/>
                  </a:lnTo>
                  <a:lnTo>
                    <a:pt x="682" y="128"/>
                  </a:lnTo>
                  <a:lnTo>
                    <a:pt x="701" y="132"/>
                  </a:lnTo>
                  <a:lnTo>
                    <a:pt x="719" y="136"/>
                  </a:lnTo>
                  <a:lnTo>
                    <a:pt x="737" y="140"/>
                  </a:lnTo>
                  <a:lnTo>
                    <a:pt x="755" y="143"/>
                  </a:lnTo>
                  <a:lnTo>
                    <a:pt x="773" y="147"/>
                  </a:lnTo>
                  <a:lnTo>
                    <a:pt x="763" y="135"/>
                  </a:lnTo>
                  <a:lnTo>
                    <a:pt x="755" y="123"/>
                  </a:lnTo>
                  <a:lnTo>
                    <a:pt x="747" y="108"/>
                  </a:lnTo>
                  <a:lnTo>
                    <a:pt x="739" y="93"/>
                  </a:lnTo>
                  <a:lnTo>
                    <a:pt x="726" y="76"/>
                  </a:lnTo>
                  <a:lnTo>
                    <a:pt x="711" y="62"/>
                  </a:lnTo>
                  <a:lnTo>
                    <a:pt x="689" y="47"/>
                  </a:lnTo>
                  <a:lnTo>
                    <a:pt x="659" y="34"/>
                  </a:lnTo>
                  <a:lnTo>
                    <a:pt x="633" y="21"/>
                  </a:lnTo>
                  <a:lnTo>
                    <a:pt x="602" y="11"/>
                  </a:lnTo>
                  <a:lnTo>
                    <a:pt x="565" y="5"/>
                  </a:lnTo>
                  <a:lnTo>
                    <a:pt x="525" y="2"/>
                  </a:lnTo>
                  <a:lnTo>
                    <a:pt x="482" y="0"/>
                  </a:lnTo>
                  <a:lnTo>
                    <a:pt x="437" y="4"/>
                  </a:lnTo>
                  <a:lnTo>
                    <a:pt x="390" y="10"/>
                  </a:lnTo>
                  <a:lnTo>
                    <a:pt x="343" y="19"/>
                  </a:lnTo>
                  <a:lnTo>
                    <a:pt x="295" y="32"/>
                  </a:lnTo>
                  <a:lnTo>
                    <a:pt x="249" y="48"/>
                  </a:lnTo>
                  <a:lnTo>
                    <a:pt x="204" y="68"/>
                  </a:lnTo>
                  <a:lnTo>
                    <a:pt x="163" y="91"/>
                  </a:lnTo>
                  <a:lnTo>
                    <a:pt x="125" y="118"/>
                  </a:lnTo>
                  <a:lnTo>
                    <a:pt x="91" y="149"/>
                  </a:lnTo>
                  <a:lnTo>
                    <a:pt x="64" y="182"/>
                  </a:lnTo>
                  <a:lnTo>
                    <a:pt x="41" y="221"/>
                  </a:lnTo>
                  <a:lnTo>
                    <a:pt x="36" y="237"/>
                  </a:lnTo>
                  <a:lnTo>
                    <a:pt x="30" y="252"/>
                  </a:lnTo>
                  <a:lnTo>
                    <a:pt x="26" y="268"/>
                  </a:lnTo>
                  <a:lnTo>
                    <a:pt x="20" y="284"/>
                  </a:lnTo>
                  <a:lnTo>
                    <a:pt x="15" y="299"/>
                  </a:lnTo>
                  <a:lnTo>
                    <a:pt x="10" y="315"/>
                  </a:lnTo>
                  <a:lnTo>
                    <a:pt x="5" y="331"/>
                  </a:lnTo>
                  <a:lnTo>
                    <a:pt x="0" y="347"/>
                  </a:lnTo>
                  <a:lnTo>
                    <a:pt x="7" y="344"/>
                  </a:lnTo>
                  <a:lnTo>
                    <a:pt x="15" y="340"/>
                  </a:lnTo>
                  <a:lnTo>
                    <a:pt x="22" y="337"/>
                  </a:lnTo>
                  <a:lnTo>
                    <a:pt x="30" y="333"/>
                  </a:lnTo>
                  <a:lnTo>
                    <a:pt x="37" y="330"/>
                  </a:lnTo>
                  <a:lnTo>
                    <a:pt x="44" y="327"/>
                  </a:lnTo>
                  <a:lnTo>
                    <a:pt x="52" y="323"/>
                  </a:lnTo>
                  <a:lnTo>
                    <a:pt x="59" y="320"/>
                  </a:lnTo>
                  <a:close/>
                </a:path>
              </a:pathLst>
            </a:custGeom>
            <a:solidFill>
              <a:srgbClr val="F799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6" name="Freeform 40">
              <a:extLst>
                <a:ext uri="{FF2B5EF4-FFF2-40B4-BE49-F238E27FC236}">
                  <a16:creationId xmlns:a16="http://schemas.microsoft.com/office/drawing/2014/main" id="{0700AC78-4156-6CAF-46BC-56066C1BB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1278"/>
              <a:ext cx="380" cy="167"/>
            </a:xfrm>
            <a:custGeom>
              <a:avLst/>
              <a:gdLst>
                <a:gd name="T0" fmla="*/ 10 w 761"/>
                <a:gd name="T1" fmla="*/ 36 h 334"/>
                <a:gd name="T2" fmla="*/ 18 w 761"/>
                <a:gd name="T3" fmla="*/ 30 h 334"/>
                <a:gd name="T4" fmla="*/ 27 w 761"/>
                <a:gd name="T5" fmla="*/ 25 h 334"/>
                <a:gd name="T6" fmla="*/ 36 w 761"/>
                <a:gd name="T7" fmla="*/ 20 h 334"/>
                <a:gd name="T8" fmla="*/ 46 w 761"/>
                <a:gd name="T9" fmla="*/ 17 h 334"/>
                <a:gd name="T10" fmla="*/ 56 w 761"/>
                <a:gd name="T11" fmla="*/ 15 h 334"/>
                <a:gd name="T12" fmla="*/ 65 w 761"/>
                <a:gd name="T13" fmla="*/ 13 h 334"/>
                <a:gd name="T14" fmla="*/ 73 w 761"/>
                <a:gd name="T15" fmla="*/ 14 h 334"/>
                <a:gd name="T16" fmla="*/ 79 w 761"/>
                <a:gd name="T17" fmla="*/ 15 h 334"/>
                <a:gd name="T18" fmla="*/ 84 w 761"/>
                <a:gd name="T19" fmla="*/ 16 h 334"/>
                <a:gd name="T20" fmla="*/ 88 w 761"/>
                <a:gd name="T21" fmla="*/ 16 h 334"/>
                <a:gd name="T22" fmla="*/ 92 w 761"/>
                <a:gd name="T23" fmla="*/ 17 h 334"/>
                <a:gd name="T24" fmla="*/ 93 w 761"/>
                <a:gd name="T25" fmla="*/ 16 h 334"/>
                <a:gd name="T26" fmla="*/ 91 w 761"/>
                <a:gd name="T27" fmla="*/ 13 h 334"/>
                <a:gd name="T28" fmla="*/ 89 w 761"/>
                <a:gd name="T29" fmla="*/ 9 h 334"/>
                <a:gd name="T30" fmla="*/ 84 w 761"/>
                <a:gd name="T31" fmla="*/ 6 h 334"/>
                <a:gd name="T32" fmla="*/ 78 w 761"/>
                <a:gd name="T33" fmla="*/ 3 h 334"/>
                <a:gd name="T34" fmla="*/ 69 w 761"/>
                <a:gd name="T35" fmla="*/ 1 h 334"/>
                <a:gd name="T36" fmla="*/ 59 w 761"/>
                <a:gd name="T37" fmla="*/ 0 h 334"/>
                <a:gd name="T38" fmla="*/ 48 w 761"/>
                <a:gd name="T39" fmla="*/ 1 h 334"/>
                <a:gd name="T40" fmla="*/ 36 w 761"/>
                <a:gd name="T41" fmla="*/ 4 h 334"/>
                <a:gd name="T42" fmla="*/ 25 w 761"/>
                <a:gd name="T43" fmla="*/ 8 h 334"/>
                <a:gd name="T44" fmla="*/ 15 w 761"/>
                <a:gd name="T45" fmla="*/ 15 h 334"/>
                <a:gd name="T46" fmla="*/ 7 w 761"/>
                <a:gd name="T47" fmla="*/ 23 h 334"/>
                <a:gd name="T48" fmla="*/ 4 w 761"/>
                <a:gd name="T49" fmla="*/ 29 h 334"/>
                <a:gd name="T50" fmla="*/ 3 w 761"/>
                <a:gd name="T51" fmla="*/ 33 h 334"/>
                <a:gd name="T52" fmla="*/ 1 w 761"/>
                <a:gd name="T53" fmla="*/ 37 h 334"/>
                <a:gd name="T54" fmla="*/ 0 w 761"/>
                <a:gd name="T55" fmla="*/ 40 h 334"/>
                <a:gd name="T56" fmla="*/ 0 w 761"/>
                <a:gd name="T57" fmla="*/ 42 h 334"/>
                <a:gd name="T58" fmla="*/ 2 w 761"/>
                <a:gd name="T59" fmla="*/ 41 h 334"/>
                <a:gd name="T60" fmla="*/ 4 w 761"/>
                <a:gd name="T61" fmla="*/ 40 h 334"/>
                <a:gd name="T62" fmla="*/ 6 w 761"/>
                <a:gd name="T63" fmla="*/ 39 h 3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61" h="334">
                  <a:moveTo>
                    <a:pt x="57" y="308"/>
                  </a:moveTo>
                  <a:lnTo>
                    <a:pt x="82" y="282"/>
                  </a:lnTo>
                  <a:lnTo>
                    <a:pt x="112" y="258"/>
                  </a:lnTo>
                  <a:lnTo>
                    <a:pt x="144" y="235"/>
                  </a:lnTo>
                  <a:lnTo>
                    <a:pt x="179" y="214"/>
                  </a:lnTo>
                  <a:lnTo>
                    <a:pt x="216" y="193"/>
                  </a:lnTo>
                  <a:lnTo>
                    <a:pt x="254" y="175"/>
                  </a:lnTo>
                  <a:lnTo>
                    <a:pt x="293" y="159"/>
                  </a:lnTo>
                  <a:lnTo>
                    <a:pt x="333" y="144"/>
                  </a:lnTo>
                  <a:lnTo>
                    <a:pt x="372" y="131"/>
                  </a:lnTo>
                  <a:lnTo>
                    <a:pt x="413" y="121"/>
                  </a:lnTo>
                  <a:lnTo>
                    <a:pt x="452" y="113"/>
                  </a:lnTo>
                  <a:lnTo>
                    <a:pt x="490" y="106"/>
                  </a:lnTo>
                  <a:lnTo>
                    <a:pt x="526" y="104"/>
                  </a:lnTo>
                  <a:lnTo>
                    <a:pt x="560" y="102"/>
                  </a:lnTo>
                  <a:lnTo>
                    <a:pt x="591" y="105"/>
                  </a:lnTo>
                  <a:lnTo>
                    <a:pt x="620" y="109"/>
                  </a:lnTo>
                  <a:lnTo>
                    <a:pt x="637" y="113"/>
                  </a:lnTo>
                  <a:lnTo>
                    <a:pt x="656" y="117"/>
                  </a:lnTo>
                  <a:lnTo>
                    <a:pt x="673" y="121"/>
                  </a:lnTo>
                  <a:lnTo>
                    <a:pt x="690" y="124"/>
                  </a:lnTo>
                  <a:lnTo>
                    <a:pt x="708" y="128"/>
                  </a:lnTo>
                  <a:lnTo>
                    <a:pt x="725" y="131"/>
                  </a:lnTo>
                  <a:lnTo>
                    <a:pt x="743" y="135"/>
                  </a:lnTo>
                  <a:lnTo>
                    <a:pt x="761" y="138"/>
                  </a:lnTo>
                  <a:lnTo>
                    <a:pt x="750" y="128"/>
                  </a:lnTo>
                  <a:lnTo>
                    <a:pt x="742" y="115"/>
                  </a:lnTo>
                  <a:lnTo>
                    <a:pt x="734" y="101"/>
                  </a:lnTo>
                  <a:lnTo>
                    <a:pt x="725" y="86"/>
                  </a:lnTo>
                  <a:lnTo>
                    <a:pt x="713" y="72"/>
                  </a:lnTo>
                  <a:lnTo>
                    <a:pt x="698" y="58"/>
                  </a:lnTo>
                  <a:lnTo>
                    <a:pt x="676" y="45"/>
                  </a:lnTo>
                  <a:lnTo>
                    <a:pt x="649" y="32"/>
                  </a:lnTo>
                  <a:lnTo>
                    <a:pt x="625" y="19"/>
                  </a:lnTo>
                  <a:lnTo>
                    <a:pt x="593" y="10"/>
                  </a:lnTo>
                  <a:lnTo>
                    <a:pt x="559" y="3"/>
                  </a:lnTo>
                  <a:lnTo>
                    <a:pt x="520" y="0"/>
                  </a:lnTo>
                  <a:lnTo>
                    <a:pt x="477" y="0"/>
                  </a:lnTo>
                  <a:lnTo>
                    <a:pt x="433" y="2"/>
                  </a:lnTo>
                  <a:lnTo>
                    <a:pt x="387" y="8"/>
                  </a:lnTo>
                  <a:lnTo>
                    <a:pt x="340" y="17"/>
                  </a:lnTo>
                  <a:lnTo>
                    <a:pt x="294" y="29"/>
                  </a:lnTo>
                  <a:lnTo>
                    <a:pt x="248" y="45"/>
                  </a:lnTo>
                  <a:lnTo>
                    <a:pt x="204" y="64"/>
                  </a:lnTo>
                  <a:lnTo>
                    <a:pt x="163" y="87"/>
                  </a:lnTo>
                  <a:lnTo>
                    <a:pt x="125" y="113"/>
                  </a:lnTo>
                  <a:lnTo>
                    <a:pt x="90" y="143"/>
                  </a:lnTo>
                  <a:lnTo>
                    <a:pt x="61" y="177"/>
                  </a:lnTo>
                  <a:lnTo>
                    <a:pt x="38" y="214"/>
                  </a:lnTo>
                  <a:lnTo>
                    <a:pt x="34" y="229"/>
                  </a:lnTo>
                  <a:lnTo>
                    <a:pt x="29" y="244"/>
                  </a:lnTo>
                  <a:lnTo>
                    <a:pt x="24" y="259"/>
                  </a:lnTo>
                  <a:lnTo>
                    <a:pt x="20" y="274"/>
                  </a:lnTo>
                  <a:lnTo>
                    <a:pt x="14" y="289"/>
                  </a:lnTo>
                  <a:lnTo>
                    <a:pt x="9" y="304"/>
                  </a:lnTo>
                  <a:lnTo>
                    <a:pt x="5" y="319"/>
                  </a:lnTo>
                  <a:lnTo>
                    <a:pt x="0" y="334"/>
                  </a:lnTo>
                  <a:lnTo>
                    <a:pt x="7" y="331"/>
                  </a:lnTo>
                  <a:lnTo>
                    <a:pt x="14" y="328"/>
                  </a:lnTo>
                  <a:lnTo>
                    <a:pt x="21" y="325"/>
                  </a:lnTo>
                  <a:lnTo>
                    <a:pt x="29" y="321"/>
                  </a:lnTo>
                  <a:lnTo>
                    <a:pt x="36" y="318"/>
                  </a:lnTo>
                  <a:lnTo>
                    <a:pt x="43" y="314"/>
                  </a:lnTo>
                  <a:lnTo>
                    <a:pt x="50" y="311"/>
                  </a:lnTo>
                  <a:lnTo>
                    <a:pt x="57" y="308"/>
                  </a:lnTo>
                  <a:close/>
                </a:path>
              </a:pathLst>
            </a:custGeom>
            <a:solidFill>
              <a:srgbClr val="F49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7" name="Freeform 41">
              <a:extLst>
                <a:ext uri="{FF2B5EF4-FFF2-40B4-BE49-F238E27FC236}">
                  <a16:creationId xmlns:a16="http://schemas.microsoft.com/office/drawing/2014/main" id="{0C559D5D-ED31-02D6-3A87-979DFECFA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1279"/>
              <a:ext cx="372" cy="162"/>
            </a:xfrm>
            <a:custGeom>
              <a:avLst/>
              <a:gdLst>
                <a:gd name="T0" fmla="*/ 9 w 745"/>
                <a:gd name="T1" fmla="*/ 35 h 324"/>
                <a:gd name="T2" fmla="*/ 17 w 745"/>
                <a:gd name="T3" fmla="*/ 29 h 324"/>
                <a:gd name="T4" fmla="*/ 26 w 745"/>
                <a:gd name="T5" fmla="*/ 24 h 324"/>
                <a:gd name="T6" fmla="*/ 35 w 745"/>
                <a:gd name="T7" fmla="*/ 19 h 324"/>
                <a:gd name="T8" fmla="*/ 45 w 745"/>
                <a:gd name="T9" fmla="*/ 16 h 324"/>
                <a:gd name="T10" fmla="*/ 55 w 745"/>
                <a:gd name="T11" fmla="*/ 14 h 324"/>
                <a:gd name="T12" fmla="*/ 64 w 745"/>
                <a:gd name="T13" fmla="*/ 13 h 324"/>
                <a:gd name="T14" fmla="*/ 72 w 745"/>
                <a:gd name="T15" fmla="*/ 13 h 324"/>
                <a:gd name="T16" fmla="*/ 78 w 745"/>
                <a:gd name="T17" fmla="*/ 14 h 324"/>
                <a:gd name="T18" fmla="*/ 82 w 745"/>
                <a:gd name="T19" fmla="*/ 15 h 324"/>
                <a:gd name="T20" fmla="*/ 86 w 745"/>
                <a:gd name="T21" fmla="*/ 16 h 324"/>
                <a:gd name="T22" fmla="*/ 91 w 745"/>
                <a:gd name="T23" fmla="*/ 16 h 324"/>
                <a:gd name="T24" fmla="*/ 91 w 745"/>
                <a:gd name="T25" fmla="*/ 16 h 324"/>
                <a:gd name="T26" fmla="*/ 89 w 745"/>
                <a:gd name="T27" fmla="*/ 13 h 324"/>
                <a:gd name="T28" fmla="*/ 87 w 745"/>
                <a:gd name="T29" fmla="*/ 9 h 324"/>
                <a:gd name="T30" fmla="*/ 83 w 745"/>
                <a:gd name="T31" fmla="*/ 6 h 324"/>
                <a:gd name="T32" fmla="*/ 76 w 745"/>
                <a:gd name="T33" fmla="*/ 3 h 324"/>
                <a:gd name="T34" fmla="*/ 69 w 745"/>
                <a:gd name="T35" fmla="*/ 1 h 324"/>
                <a:gd name="T36" fmla="*/ 59 w 745"/>
                <a:gd name="T37" fmla="*/ 0 h 324"/>
                <a:gd name="T38" fmla="*/ 48 w 745"/>
                <a:gd name="T39" fmla="*/ 1 h 324"/>
                <a:gd name="T40" fmla="*/ 36 w 745"/>
                <a:gd name="T41" fmla="*/ 4 h 324"/>
                <a:gd name="T42" fmla="*/ 25 w 745"/>
                <a:gd name="T43" fmla="*/ 8 h 324"/>
                <a:gd name="T44" fmla="*/ 15 w 745"/>
                <a:gd name="T45" fmla="*/ 14 h 324"/>
                <a:gd name="T46" fmla="*/ 7 w 745"/>
                <a:gd name="T47" fmla="*/ 22 h 324"/>
                <a:gd name="T48" fmla="*/ 3 w 745"/>
                <a:gd name="T49" fmla="*/ 29 h 324"/>
                <a:gd name="T50" fmla="*/ 2 w 745"/>
                <a:gd name="T51" fmla="*/ 32 h 324"/>
                <a:gd name="T52" fmla="*/ 1 w 745"/>
                <a:gd name="T53" fmla="*/ 36 h 324"/>
                <a:gd name="T54" fmla="*/ 0 w 745"/>
                <a:gd name="T55" fmla="*/ 39 h 324"/>
                <a:gd name="T56" fmla="*/ 0 w 745"/>
                <a:gd name="T57" fmla="*/ 41 h 324"/>
                <a:gd name="T58" fmla="*/ 2 w 745"/>
                <a:gd name="T59" fmla="*/ 40 h 324"/>
                <a:gd name="T60" fmla="*/ 4 w 745"/>
                <a:gd name="T61" fmla="*/ 39 h 324"/>
                <a:gd name="T62" fmla="*/ 5 w 745"/>
                <a:gd name="T63" fmla="*/ 38 h 32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45" h="324">
                  <a:moveTo>
                    <a:pt x="53" y="299"/>
                  </a:moveTo>
                  <a:lnTo>
                    <a:pt x="78" y="273"/>
                  </a:lnTo>
                  <a:lnTo>
                    <a:pt x="108" y="249"/>
                  </a:lnTo>
                  <a:lnTo>
                    <a:pt x="140" y="227"/>
                  </a:lnTo>
                  <a:lnTo>
                    <a:pt x="174" y="205"/>
                  </a:lnTo>
                  <a:lnTo>
                    <a:pt x="211" y="186"/>
                  </a:lnTo>
                  <a:lnTo>
                    <a:pt x="249" y="167"/>
                  </a:lnTo>
                  <a:lnTo>
                    <a:pt x="287" y="151"/>
                  </a:lnTo>
                  <a:lnTo>
                    <a:pt x="327" y="137"/>
                  </a:lnTo>
                  <a:lnTo>
                    <a:pt x="366" y="125"/>
                  </a:lnTo>
                  <a:lnTo>
                    <a:pt x="406" y="114"/>
                  </a:lnTo>
                  <a:lnTo>
                    <a:pt x="445" y="106"/>
                  </a:lnTo>
                  <a:lnTo>
                    <a:pt x="483" y="100"/>
                  </a:lnTo>
                  <a:lnTo>
                    <a:pt x="519" y="97"/>
                  </a:lnTo>
                  <a:lnTo>
                    <a:pt x="552" y="97"/>
                  </a:lnTo>
                  <a:lnTo>
                    <a:pt x="583" y="99"/>
                  </a:lnTo>
                  <a:lnTo>
                    <a:pt x="612" y="104"/>
                  </a:lnTo>
                  <a:lnTo>
                    <a:pt x="628" y="107"/>
                  </a:lnTo>
                  <a:lnTo>
                    <a:pt x="645" y="111"/>
                  </a:lnTo>
                  <a:lnTo>
                    <a:pt x="661" y="114"/>
                  </a:lnTo>
                  <a:lnTo>
                    <a:pt x="679" y="118"/>
                  </a:lnTo>
                  <a:lnTo>
                    <a:pt x="695" y="121"/>
                  </a:lnTo>
                  <a:lnTo>
                    <a:pt x="712" y="125"/>
                  </a:lnTo>
                  <a:lnTo>
                    <a:pt x="728" y="128"/>
                  </a:lnTo>
                  <a:lnTo>
                    <a:pt x="745" y="132"/>
                  </a:lnTo>
                  <a:lnTo>
                    <a:pt x="735" y="122"/>
                  </a:lnTo>
                  <a:lnTo>
                    <a:pt x="727" y="110"/>
                  </a:lnTo>
                  <a:lnTo>
                    <a:pt x="719" y="97"/>
                  </a:lnTo>
                  <a:lnTo>
                    <a:pt x="711" y="83"/>
                  </a:lnTo>
                  <a:lnTo>
                    <a:pt x="699" y="69"/>
                  </a:lnTo>
                  <a:lnTo>
                    <a:pt x="684" y="57"/>
                  </a:lnTo>
                  <a:lnTo>
                    <a:pt x="664" y="44"/>
                  </a:lnTo>
                  <a:lnTo>
                    <a:pt x="637" y="32"/>
                  </a:lnTo>
                  <a:lnTo>
                    <a:pt x="614" y="21"/>
                  </a:lnTo>
                  <a:lnTo>
                    <a:pt x="585" y="11"/>
                  </a:lnTo>
                  <a:lnTo>
                    <a:pt x="552" y="5"/>
                  </a:lnTo>
                  <a:lnTo>
                    <a:pt x="514" y="1"/>
                  </a:lnTo>
                  <a:lnTo>
                    <a:pt x="472" y="0"/>
                  </a:lnTo>
                  <a:lnTo>
                    <a:pt x="429" y="3"/>
                  </a:lnTo>
                  <a:lnTo>
                    <a:pt x="384" y="8"/>
                  </a:lnTo>
                  <a:lnTo>
                    <a:pt x="338" y="16"/>
                  </a:lnTo>
                  <a:lnTo>
                    <a:pt x="292" y="29"/>
                  </a:lnTo>
                  <a:lnTo>
                    <a:pt x="247" y="44"/>
                  </a:lnTo>
                  <a:lnTo>
                    <a:pt x="203" y="62"/>
                  </a:lnTo>
                  <a:lnTo>
                    <a:pt x="161" y="85"/>
                  </a:lnTo>
                  <a:lnTo>
                    <a:pt x="123" y="111"/>
                  </a:lnTo>
                  <a:lnTo>
                    <a:pt x="89" y="141"/>
                  </a:lnTo>
                  <a:lnTo>
                    <a:pt x="60" y="174"/>
                  </a:lnTo>
                  <a:lnTo>
                    <a:pt x="36" y="211"/>
                  </a:lnTo>
                  <a:lnTo>
                    <a:pt x="31" y="225"/>
                  </a:lnTo>
                  <a:lnTo>
                    <a:pt x="27" y="239"/>
                  </a:lnTo>
                  <a:lnTo>
                    <a:pt x="22" y="253"/>
                  </a:lnTo>
                  <a:lnTo>
                    <a:pt x="19" y="268"/>
                  </a:lnTo>
                  <a:lnTo>
                    <a:pt x="14" y="281"/>
                  </a:lnTo>
                  <a:lnTo>
                    <a:pt x="9" y="295"/>
                  </a:lnTo>
                  <a:lnTo>
                    <a:pt x="5" y="310"/>
                  </a:lnTo>
                  <a:lnTo>
                    <a:pt x="0" y="324"/>
                  </a:lnTo>
                  <a:lnTo>
                    <a:pt x="7" y="321"/>
                  </a:lnTo>
                  <a:lnTo>
                    <a:pt x="13" y="318"/>
                  </a:lnTo>
                  <a:lnTo>
                    <a:pt x="20" y="315"/>
                  </a:lnTo>
                  <a:lnTo>
                    <a:pt x="27" y="311"/>
                  </a:lnTo>
                  <a:lnTo>
                    <a:pt x="34" y="308"/>
                  </a:lnTo>
                  <a:lnTo>
                    <a:pt x="40" y="304"/>
                  </a:lnTo>
                  <a:lnTo>
                    <a:pt x="46" y="302"/>
                  </a:lnTo>
                  <a:lnTo>
                    <a:pt x="53" y="299"/>
                  </a:lnTo>
                  <a:close/>
                </a:path>
              </a:pathLst>
            </a:custGeom>
            <a:solidFill>
              <a:srgbClr val="ED9E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8" name="Freeform 42">
              <a:extLst>
                <a:ext uri="{FF2B5EF4-FFF2-40B4-BE49-F238E27FC236}">
                  <a16:creationId xmlns:a16="http://schemas.microsoft.com/office/drawing/2014/main" id="{55DDFC67-A9F8-103C-06DA-EDC984084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280"/>
              <a:ext cx="366" cy="157"/>
            </a:xfrm>
            <a:custGeom>
              <a:avLst/>
              <a:gdLst>
                <a:gd name="T0" fmla="*/ 10 w 731"/>
                <a:gd name="T1" fmla="*/ 33 h 313"/>
                <a:gd name="T2" fmla="*/ 18 w 731"/>
                <a:gd name="T3" fmla="*/ 27 h 313"/>
                <a:gd name="T4" fmla="*/ 26 w 731"/>
                <a:gd name="T5" fmla="*/ 22 h 313"/>
                <a:gd name="T6" fmla="*/ 36 w 731"/>
                <a:gd name="T7" fmla="*/ 18 h 313"/>
                <a:gd name="T8" fmla="*/ 46 w 731"/>
                <a:gd name="T9" fmla="*/ 15 h 313"/>
                <a:gd name="T10" fmla="*/ 55 w 731"/>
                <a:gd name="T11" fmla="*/ 13 h 313"/>
                <a:gd name="T12" fmla="*/ 64 w 731"/>
                <a:gd name="T13" fmla="*/ 12 h 313"/>
                <a:gd name="T14" fmla="*/ 72 w 731"/>
                <a:gd name="T15" fmla="*/ 12 h 313"/>
                <a:gd name="T16" fmla="*/ 78 w 731"/>
                <a:gd name="T17" fmla="*/ 13 h 313"/>
                <a:gd name="T18" fmla="*/ 82 w 731"/>
                <a:gd name="T19" fmla="*/ 14 h 313"/>
                <a:gd name="T20" fmla="*/ 86 w 731"/>
                <a:gd name="T21" fmla="*/ 15 h 313"/>
                <a:gd name="T22" fmla="*/ 90 w 731"/>
                <a:gd name="T23" fmla="*/ 15 h 313"/>
                <a:gd name="T24" fmla="*/ 91 w 731"/>
                <a:gd name="T25" fmla="*/ 15 h 313"/>
                <a:gd name="T26" fmla="*/ 89 w 731"/>
                <a:gd name="T27" fmla="*/ 12 h 313"/>
                <a:gd name="T28" fmla="*/ 86 w 731"/>
                <a:gd name="T29" fmla="*/ 9 h 313"/>
                <a:gd name="T30" fmla="*/ 82 w 731"/>
                <a:gd name="T31" fmla="*/ 6 h 313"/>
                <a:gd name="T32" fmla="*/ 76 w 731"/>
                <a:gd name="T33" fmla="*/ 3 h 313"/>
                <a:gd name="T34" fmla="*/ 69 w 731"/>
                <a:gd name="T35" fmla="*/ 1 h 313"/>
                <a:gd name="T36" fmla="*/ 59 w 731"/>
                <a:gd name="T37" fmla="*/ 0 h 313"/>
                <a:gd name="T38" fmla="*/ 48 w 731"/>
                <a:gd name="T39" fmla="*/ 1 h 313"/>
                <a:gd name="T40" fmla="*/ 37 w 731"/>
                <a:gd name="T41" fmla="*/ 4 h 313"/>
                <a:gd name="T42" fmla="*/ 26 w 731"/>
                <a:gd name="T43" fmla="*/ 8 h 313"/>
                <a:gd name="T44" fmla="*/ 16 w 731"/>
                <a:gd name="T45" fmla="*/ 14 h 313"/>
                <a:gd name="T46" fmla="*/ 8 w 731"/>
                <a:gd name="T47" fmla="*/ 22 h 313"/>
                <a:gd name="T48" fmla="*/ 4 w 731"/>
                <a:gd name="T49" fmla="*/ 28 h 313"/>
                <a:gd name="T50" fmla="*/ 3 w 731"/>
                <a:gd name="T51" fmla="*/ 31 h 313"/>
                <a:gd name="T52" fmla="*/ 2 w 731"/>
                <a:gd name="T53" fmla="*/ 35 h 313"/>
                <a:gd name="T54" fmla="*/ 1 w 731"/>
                <a:gd name="T55" fmla="*/ 38 h 313"/>
                <a:gd name="T56" fmla="*/ 1 w 731"/>
                <a:gd name="T57" fmla="*/ 39 h 313"/>
                <a:gd name="T58" fmla="*/ 3 w 731"/>
                <a:gd name="T59" fmla="*/ 38 h 313"/>
                <a:gd name="T60" fmla="*/ 4 w 731"/>
                <a:gd name="T61" fmla="*/ 38 h 313"/>
                <a:gd name="T62" fmla="*/ 6 w 731"/>
                <a:gd name="T63" fmla="*/ 37 h 31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731" h="313">
                  <a:moveTo>
                    <a:pt x="51" y="288"/>
                  </a:moveTo>
                  <a:lnTo>
                    <a:pt x="76" y="262"/>
                  </a:lnTo>
                  <a:lnTo>
                    <a:pt x="106" y="239"/>
                  </a:lnTo>
                  <a:lnTo>
                    <a:pt x="137" y="216"/>
                  </a:lnTo>
                  <a:lnTo>
                    <a:pt x="172" y="195"/>
                  </a:lnTo>
                  <a:lnTo>
                    <a:pt x="207" y="176"/>
                  </a:lnTo>
                  <a:lnTo>
                    <a:pt x="245" y="159"/>
                  </a:lnTo>
                  <a:lnTo>
                    <a:pt x="283" y="142"/>
                  </a:lnTo>
                  <a:lnTo>
                    <a:pt x="322" y="129"/>
                  </a:lnTo>
                  <a:lnTo>
                    <a:pt x="362" y="116"/>
                  </a:lnTo>
                  <a:lnTo>
                    <a:pt x="400" y="107"/>
                  </a:lnTo>
                  <a:lnTo>
                    <a:pt x="438" y="99"/>
                  </a:lnTo>
                  <a:lnTo>
                    <a:pt x="475" y="93"/>
                  </a:lnTo>
                  <a:lnTo>
                    <a:pt x="510" y="91"/>
                  </a:lnTo>
                  <a:lnTo>
                    <a:pt x="544" y="91"/>
                  </a:lnTo>
                  <a:lnTo>
                    <a:pt x="575" y="93"/>
                  </a:lnTo>
                  <a:lnTo>
                    <a:pt x="602" y="97"/>
                  </a:lnTo>
                  <a:lnTo>
                    <a:pt x="618" y="101"/>
                  </a:lnTo>
                  <a:lnTo>
                    <a:pt x="635" y="104"/>
                  </a:lnTo>
                  <a:lnTo>
                    <a:pt x="651" y="108"/>
                  </a:lnTo>
                  <a:lnTo>
                    <a:pt x="667" y="111"/>
                  </a:lnTo>
                  <a:lnTo>
                    <a:pt x="683" y="115"/>
                  </a:lnTo>
                  <a:lnTo>
                    <a:pt x="699" y="118"/>
                  </a:lnTo>
                  <a:lnTo>
                    <a:pt x="715" y="120"/>
                  </a:lnTo>
                  <a:lnTo>
                    <a:pt x="731" y="124"/>
                  </a:lnTo>
                  <a:lnTo>
                    <a:pt x="722" y="115"/>
                  </a:lnTo>
                  <a:lnTo>
                    <a:pt x="714" y="104"/>
                  </a:lnTo>
                  <a:lnTo>
                    <a:pt x="706" y="92"/>
                  </a:lnTo>
                  <a:lnTo>
                    <a:pt x="697" y="79"/>
                  </a:lnTo>
                  <a:lnTo>
                    <a:pt x="686" y="66"/>
                  </a:lnTo>
                  <a:lnTo>
                    <a:pt x="671" y="54"/>
                  </a:lnTo>
                  <a:lnTo>
                    <a:pt x="652" y="41"/>
                  </a:lnTo>
                  <a:lnTo>
                    <a:pt x="627" y="31"/>
                  </a:lnTo>
                  <a:lnTo>
                    <a:pt x="605" y="19"/>
                  </a:lnTo>
                  <a:lnTo>
                    <a:pt x="578" y="10"/>
                  </a:lnTo>
                  <a:lnTo>
                    <a:pt x="545" y="4"/>
                  </a:lnTo>
                  <a:lnTo>
                    <a:pt x="509" y="1"/>
                  </a:lnTo>
                  <a:lnTo>
                    <a:pt x="469" y="0"/>
                  </a:lnTo>
                  <a:lnTo>
                    <a:pt x="426" y="2"/>
                  </a:lnTo>
                  <a:lnTo>
                    <a:pt x="381" y="8"/>
                  </a:lnTo>
                  <a:lnTo>
                    <a:pt x="336" y="16"/>
                  </a:lnTo>
                  <a:lnTo>
                    <a:pt x="290" y="27"/>
                  </a:lnTo>
                  <a:lnTo>
                    <a:pt x="245" y="42"/>
                  </a:lnTo>
                  <a:lnTo>
                    <a:pt x="203" y="61"/>
                  </a:lnTo>
                  <a:lnTo>
                    <a:pt x="161" y="81"/>
                  </a:lnTo>
                  <a:lnTo>
                    <a:pt x="123" y="107"/>
                  </a:lnTo>
                  <a:lnTo>
                    <a:pt x="89" y="137"/>
                  </a:lnTo>
                  <a:lnTo>
                    <a:pt x="59" y="169"/>
                  </a:lnTo>
                  <a:lnTo>
                    <a:pt x="34" y="206"/>
                  </a:lnTo>
                  <a:lnTo>
                    <a:pt x="30" y="220"/>
                  </a:lnTo>
                  <a:lnTo>
                    <a:pt x="26" y="232"/>
                  </a:lnTo>
                  <a:lnTo>
                    <a:pt x="22" y="246"/>
                  </a:lnTo>
                  <a:lnTo>
                    <a:pt x="17" y="259"/>
                  </a:lnTo>
                  <a:lnTo>
                    <a:pt x="13" y="273"/>
                  </a:lnTo>
                  <a:lnTo>
                    <a:pt x="9" y="286"/>
                  </a:lnTo>
                  <a:lnTo>
                    <a:pt x="5" y="299"/>
                  </a:lnTo>
                  <a:lnTo>
                    <a:pt x="0" y="313"/>
                  </a:lnTo>
                  <a:lnTo>
                    <a:pt x="7" y="309"/>
                  </a:lnTo>
                  <a:lnTo>
                    <a:pt x="13" y="307"/>
                  </a:lnTo>
                  <a:lnTo>
                    <a:pt x="19" y="304"/>
                  </a:lnTo>
                  <a:lnTo>
                    <a:pt x="25" y="300"/>
                  </a:lnTo>
                  <a:lnTo>
                    <a:pt x="31" y="298"/>
                  </a:lnTo>
                  <a:lnTo>
                    <a:pt x="38" y="294"/>
                  </a:lnTo>
                  <a:lnTo>
                    <a:pt x="44" y="291"/>
                  </a:lnTo>
                  <a:lnTo>
                    <a:pt x="51" y="288"/>
                  </a:lnTo>
                  <a:close/>
                </a:path>
              </a:pathLst>
            </a:custGeom>
            <a:solidFill>
              <a:srgbClr val="E5A0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29" name="Freeform 43">
              <a:extLst>
                <a:ext uri="{FF2B5EF4-FFF2-40B4-BE49-F238E27FC236}">
                  <a16:creationId xmlns:a16="http://schemas.microsoft.com/office/drawing/2014/main" id="{B3088352-4926-91FA-AD5B-477B179E8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3" y="1281"/>
              <a:ext cx="359" cy="151"/>
            </a:xfrm>
            <a:custGeom>
              <a:avLst/>
              <a:gdLst>
                <a:gd name="T0" fmla="*/ 6 w 717"/>
                <a:gd name="T1" fmla="*/ 35 h 302"/>
                <a:gd name="T2" fmla="*/ 9 w 717"/>
                <a:gd name="T3" fmla="*/ 32 h 302"/>
                <a:gd name="T4" fmla="*/ 13 w 717"/>
                <a:gd name="T5" fmla="*/ 29 h 302"/>
                <a:gd name="T6" fmla="*/ 17 w 717"/>
                <a:gd name="T7" fmla="*/ 26 h 302"/>
                <a:gd name="T8" fmla="*/ 21 w 717"/>
                <a:gd name="T9" fmla="*/ 24 h 302"/>
                <a:gd name="T10" fmla="*/ 26 w 717"/>
                <a:gd name="T11" fmla="*/ 21 h 302"/>
                <a:gd name="T12" fmla="*/ 30 w 717"/>
                <a:gd name="T13" fmla="*/ 19 h 302"/>
                <a:gd name="T14" fmla="*/ 35 w 717"/>
                <a:gd name="T15" fmla="*/ 17 h 302"/>
                <a:gd name="T16" fmla="*/ 40 w 717"/>
                <a:gd name="T17" fmla="*/ 16 h 302"/>
                <a:gd name="T18" fmla="*/ 45 w 717"/>
                <a:gd name="T19" fmla="*/ 14 h 302"/>
                <a:gd name="T20" fmla="*/ 50 w 717"/>
                <a:gd name="T21" fmla="*/ 13 h 302"/>
                <a:gd name="T22" fmla="*/ 54 w 717"/>
                <a:gd name="T23" fmla="*/ 12 h 302"/>
                <a:gd name="T24" fmla="*/ 59 w 717"/>
                <a:gd name="T25" fmla="*/ 11 h 302"/>
                <a:gd name="T26" fmla="*/ 63 w 717"/>
                <a:gd name="T27" fmla="*/ 11 h 302"/>
                <a:gd name="T28" fmla="*/ 67 w 717"/>
                <a:gd name="T29" fmla="*/ 11 h 302"/>
                <a:gd name="T30" fmla="*/ 71 w 717"/>
                <a:gd name="T31" fmla="*/ 11 h 302"/>
                <a:gd name="T32" fmla="*/ 75 w 717"/>
                <a:gd name="T33" fmla="*/ 12 h 302"/>
                <a:gd name="T34" fmla="*/ 77 w 717"/>
                <a:gd name="T35" fmla="*/ 13 h 302"/>
                <a:gd name="T36" fmla="*/ 78 w 717"/>
                <a:gd name="T37" fmla="*/ 13 h 302"/>
                <a:gd name="T38" fmla="*/ 80 w 717"/>
                <a:gd name="T39" fmla="*/ 13 h 302"/>
                <a:gd name="T40" fmla="*/ 82 w 717"/>
                <a:gd name="T41" fmla="*/ 14 h 302"/>
                <a:gd name="T42" fmla="*/ 84 w 717"/>
                <a:gd name="T43" fmla="*/ 14 h 302"/>
                <a:gd name="T44" fmla="*/ 86 w 717"/>
                <a:gd name="T45" fmla="*/ 14 h 302"/>
                <a:gd name="T46" fmla="*/ 88 w 717"/>
                <a:gd name="T47" fmla="*/ 15 h 302"/>
                <a:gd name="T48" fmla="*/ 90 w 717"/>
                <a:gd name="T49" fmla="*/ 15 h 302"/>
                <a:gd name="T50" fmla="*/ 89 w 717"/>
                <a:gd name="T51" fmla="*/ 14 h 302"/>
                <a:gd name="T52" fmla="*/ 88 w 717"/>
                <a:gd name="T53" fmla="*/ 13 h 302"/>
                <a:gd name="T54" fmla="*/ 87 w 717"/>
                <a:gd name="T55" fmla="*/ 11 h 302"/>
                <a:gd name="T56" fmla="*/ 86 w 717"/>
                <a:gd name="T57" fmla="*/ 10 h 302"/>
                <a:gd name="T58" fmla="*/ 84 w 717"/>
                <a:gd name="T59" fmla="*/ 8 h 302"/>
                <a:gd name="T60" fmla="*/ 83 w 717"/>
                <a:gd name="T61" fmla="*/ 7 h 302"/>
                <a:gd name="T62" fmla="*/ 80 w 717"/>
                <a:gd name="T63" fmla="*/ 6 h 302"/>
                <a:gd name="T64" fmla="*/ 77 w 717"/>
                <a:gd name="T65" fmla="*/ 4 h 302"/>
                <a:gd name="T66" fmla="*/ 75 w 717"/>
                <a:gd name="T67" fmla="*/ 3 h 302"/>
                <a:gd name="T68" fmla="*/ 72 w 717"/>
                <a:gd name="T69" fmla="*/ 2 h 302"/>
                <a:gd name="T70" fmla="*/ 68 w 717"/>
                <a:gd name="T71" fmla="*/ 1 h 302"/>
                <a:gd name="T72" fmla="*/ 63 w 717"/>
                <a:gd name="T73" fmla="*/ 1 h 302"/>
                <a:gd name="T74" fmla="*/ 58 w 717"/>
                <a:gd name="T75" fmla="*/ 0 h 302"/>
                <a:gd name="T76" fmla="*/ 53 w 717"/>
                <a:gd name="T77" fmla="*/ 1 h 302"/>
                <a:gd name="T78" fmla="*/ 48 w 717"/>
                <a:gd name="T79" fmla="*/ 1 h 302"/>
                <a:gd name="T80" fmla="*/ 42 w 717"/>
                <a:gd name="T81" fmla="*/ 2 h 302"/>
                <a:gd name="T82" fmla="*/ 37 w 717"/>
                <a:gd name="T83" fmla="*/ 4 h 302"/>
                <a:gd name="T84" fmla="*/ 31 w 717"/>
                <a:gd name="T85" fmla="*/ 6 h 302"/>
                <a:gd name="T86" fmla="*/ 25 w 717"/>
                <a:gd name="T87" fmla="*/ 8 h 302"/>
                <a:gd name="T88" fmla="*/ 20 w 717"/>
                <a:gd name="T89" fmla="*/ 10 h 302"/>
                <a:gd name="T90" fmla="*/ 16 w 717"/>
                <a:gd name="T91" fmla="*/ 14 h 302"/>
                <a:gd name="T92" fmla="*/ 11 w 717"/>
                <a:gd name="T93" fmla="*/ 17 h 302"/>
                <a:gd name="T94" fmla="*/ 7 w 717"/>
                <a:gd name="T95" fmla="*/ 21 h 302"/>
                <a:gd name="T96" fmla="*/ 4 w 717"/>
                <a:gd name="T97" fmla="*/ 26 h 302"/>
                <a:gd name="T98" fmla="*/ 3 w 717"/>
                <a:gd name="T99" fmla="*/ 29 h 302"/>
                <a:gd name="T100" fmla="*/ 2 w 717"/>
                <a:gd name="T101" fmla="*/ 32 h 302"/>
                <a:gd name="T102" fmla="*/ 1 w 717"/>
                <a:gd name="T103" fmla="*/ 35 h 302"/>
                <a:gd name="T104" fmla="*/ 0 w 717"/>
                <a:gd name="T105" fmla="*/ 38 h 302"/>
                <a:gd name="T106" fmla="*/ 1 w 717"/>
                <a:gd name="T107" fmla="*/ 38 h 302"/>
                <a:gd name="T108" fmla="*/ 2 w 717"/>
                <a:gd name="T109" fmla="*/ 37 h 302"/>
                <a:gd name="T110" fmla="*/ 3 w 717"/>
                <a:gd name="T111" fmla="*/ 37 h 302"/>
                <a:gd name="T112" fmla="*/ 3 w 717"/>
                <a:gd name="T113" fmla="*/ 37 h 302"/>
                <a:gd name="T114" fmla="*/ 4 w 717"/>
                <a:gd name="T115" fmla="*/ 36 h 302"/>
                <a:gd name="T116" fmla="*/ 5 w 717"/>
                <a:gd name="T117" fmla="*/ 36 h 302"/>
                <a:gd name="T118" fmla="*/ 6 w 717"/>
                <a:gd name="T119" fmla="*/ 36 h 302"/>
                <a:gd name="T120" fmla="*/ 6 w 717"/>
                <a:gd name="T121" fmla="*/ 35 h 30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17" h="302">
                  <a:moveTo>
                    <a:pt x="47" y="279"/>
                  </a:moveTo>
                  <a:lnTo>
                    <a:pt x="72" y="253"/>
                  </a:lnTo>
                  <a:lnTo>
                    <a:pt x="101" y="230"/>
                  </a:lnTo>
                  <a:lnTo>
                    <a:pt x="133" y="207"/>
                  </a:lnTo>
                  <a:lnTo>
                    <a:pt x="167" y="186"/>
                  </a:lnTo>
                  <a:lnTo>
                    <a:pt x="203" y="168"/>
                  </a:lnTo>
                  <a:lnTo>
                    <a:pt x="239" y="151"/>
                  </a:lnTo>
                  <a:lnTo>
                    <a:pt x="277" y="135"/>
                  </a:lnTo>
                  <a:lnTo>
                    <a:pt x="315" y="121"/>
                  </a:lnTo>
                  <a:lnTo>
                    <a:pt x="353" y="109"/>
                  </a:lnTo>
                  <a:lnTo>
                    <a:pt x="393" y="100"/>
                  </a:lnTo>
                  <a:lnTo>
                    <a:pt x="429" y="93"/>
                  </a:lnTo>
                  <a:lnTo>
                    <a:pt x="466" y="87"/>
                  </a:lnTo>
                  <a:lnTo>
                    <a:pt x="501" y="85"/>
                  </a:lnTo>
                  <a:lnTo>
                    <a:pt x="534" y="85"/>
                  </a:lnTo>
                  <a:lnTo>
                    <a:pt x="565" y="87"/>
                  </a:lnTo>
                  <a:lnTo>
                    <a:pt x="593" y="93"/>
                  </a:lnTo>
                  <a:lnTo>
                    <a:pt x="609" y="97"/>
                  </a:lnTo>
                  <a:lnTo>
                    <a:pt x="624" y="99"/>
                  </a:lnTo>
                  <a:lnTo>
                    <a:pt x="640" y="102"/>
                  </a:lnTo>
                  <a:lnTo>
                    <a:pt x="655" y="105"/>
                  </a:lnTo>
                  <a:lnTo>
                    <a:pt x="671" y="108"/>
                  </a:lnTo>
                  <a:lnTo>
                    <a:pt x="686" y="112"/>
                  </a:lnTo>
                  <a:lnTo>
                    <a:pt x="702" y="114"/>
                  </a:lnTo>
                  <a:lnTo>
                    <a:pt x="717" y="117"/>
                  </a:lnTo>
                  <a:lnTo>
                    <a:pt x="707" y="108"/>
                  </a:lnTo>
                  <a:lnTo>
                    <a:pt x="699" y="99"/>
                  </a:lnTo>
                  <a:lnTo>
                    <a:pt x="691" y="87"/>
                  </a:lnTo>
                  <a:lnTo>
                    <a:pt x="682" y="76"/>
                  </a:lnTo>
                  <a:lnTo>
                    <a:pt x="671" y="63"/>
                  </a:lnTo>
                  <a:lnTo>
                    <a:pt x="658" y="52"/>
                  </a:lnTo>
                  <a:lnTo>
                    <a:pt x="639" y="41"/>
                  </a:lnTo>
                  <a:lnTo>
                    <a:pt x="615" y="31"/>
                  </a:lnTo>
                  <a:lnTo>
                    <a:pt x="595" y="19"/>
                  </a:lnTo>
                  <a:lnTo>
                    <a:pt x="569" y="11"/>
                  </a:lnTo>
                  <a:lnTo>
                    <a:pt x="538" y="4"/>
                  </a:lnTo>
                  <a:lnTo>
                    <a:pt x="502" y="1"/>
                  </a:lnTo>
                  <a:lnTo>
                    <a:pt x="463" y="0"/>
                  </a:lnTo>
                  <a:lnTo>
                    <a:pt x="421" y="2"/>
                  </a:lnTo>
                  <a:lnTo>
                    <a:pt x="378" y="7"/>
                  </a:lnTo>
                  <a:lnTo>
                    <a:pt x="334" y="15"/>
                  </a:lnTo>
                  <a:lnTo>
                    <a:pt x="289" y="26"/>
                  </a:lnTo>
                  <a:lnTo>
                    <a:pt x="244" y="41"/>
                  </a:lnTo>
                  <a:lnTo>
                    <a:pt x="200" y="59"/>
                  </a:lnTo>
                  <a:lnTo>
                    <a:pt x="160" y="80"/>
                  </a:lnTo>
                  <a:lnTo>
                    <a:pt x="122" y="105"/>
                  </a:lnTo>
                  <a:lnTo>
                    <a:pt x="87" y="133"/>
                  </a:lnTo>
                  <a:lnTo>
                    <a:pt x="56" y="166"/>
                  </a:lnTo>
                  <a:lnTo>
                    <a:pt x="32" y="203"/>
                  </a:lnTo>
                  <a:lnTo>
                    <a:pt x="24" y="228"/>
                  </a:lnTo>
                  <a:lnTo>
                    <a:pt x="16" y="252"/>
                  </a:lnTo>
                  <a:lnTo>
                    <a:pt x="8" y="277"/>
                  </a:lnTo>
                  <a:lnTo>
                    <a:pt x="0" y="302"/>
                  </a:lnTo>
                  <a:lnTo>
                    <a:pt x="6" y="299"/>
                  </a:lnTo>
                  <a:lnTo>
                    <a:pt x="11" y="296"/>
                  </a:lnTo>
                  <a:lnTo>
                    <a:pt x="17" y="294"/>
                  </a:lnTo>
                  <a:lnTo>
                    <a:pt x="24" y="290"/>
                  </a:lnTo>
                  <a:lnTo>
                    <a:pt x="30" y="288"/>
                  </a:lnTo>
                  <a:lnTo>
                    <a:pt x="36" y="284"/>
                  </a:lnTo>
                  <a:lnTo>
                    <a:pt x="41" y="282"/>
                  </a:lnTo>
                  <a:lnTo>
                    <a:pt x="47" y="279"/>
                  </a:lnTo>
                  <a:close/>
                </a:path>
              </a:pathLst>
            </a:custGeom>
            <a:solidFill>
              <a:srgbClr val="E2A3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0" name="Freeform 44">
              <a:extLst>
                <a:ext uri="{FF2B5EF4-FFF2-40B4-BE49-F238E27FC236}">
                  <a16:creationId xmlns:a16="http://schemas.microsoft.com/office/drawing/2014/main" id="{7EC4F828-B6AB-5643-B06B-6A53FAE65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" y="1283"/>
              <a:ext cx="352" cy="145"/>
            </a:xfrm>
            <a:custGeom>
              <a:avLst/>
              <a:gdLst>
                <a:gd name="T0" fmla="*/ 6 w 703"/>
                <a:gd name="T1" fmla="*/ 33 h 291"/>
                <a:gd name="T2" fmla="*/ 9 w 703"/>
                <a:gd name="T3" fmla="*/ 30 h 291"/>
                <a:gd name="T4" fmla="*/ 13 w 703"/>
                <a:gd name="T5" fmla="*/ 27 h 291"/>
                <a:gd name="T6" fmla="*/ 17 w 703"/>
                <a:gd name="T7" fmla="*/ 24 h 291"/>
                <a:gd name="T8" fmla="*/ 21 w 703"/>
                <a:gd name="T9" fmla="*/ 22 h 291"/>
                <a:gd name="T10" fmla="*/ 25 w 703"/>
                <a:gd name="T11" fmla="*/ 19 h 291"/>
                <a:gd name="T12" fmla="*/ 30 w 703"/>
                <a:gd name="T13" fmla="*/ 17 h 291"/>
                <a:gd name="T14" fmla="*/ 35 w 703"/>
                <a:gd name="T15" fmla="*/ 15 h 291"/>
                <a:gd name="T16" fmla="*/ 39 w 703"/>
                <a:gd name="T17" fmla="*/ 14 h 291"/>
                <a:gd name="T18" fmla="*/ 44 w 703"/>
                <a:gd name="T19" fmla="*/ 12 h 291"/>
                <a:gd name="T20" fmla="*/ 49 w 703"/>
                <a:gd name="T21" fmla="*/ 11 h 291"/>
                <a:gd name="T22" fmla="*/ 53 w 703"/>
                <a:gd name="T23" fmla="*/ 10 h 291"/>
                <a:gd name="T24" fmla="*/ 58 w 703"/>
                <a:gd name="T25" fmla="*/ 10 h 291"/>
                <a:gd name="T26" fmla="*/ 62 w 703"/>
                <a:gd name="T27" fmla="*/ 9 h 291"/>
                <a:gd name="T28" fmla="*/ 66 w 703"/>
                <a:gd name="T29" fmla="*/ 9 h 291"/>
                <a:gd name="T30" fmla="*/ 70 w 703"/>
                <a:gd name="T31" fmla="*/ 10 h 291"/>
                <a:gd name="T32" fmla="*/ 74 w 703"/>
                <a:gd name="T33" fmla="*/ 10 h 291"/>
                <a:gd name="T34" fmla="*/ 75 w 703"/>
                <a:gd name="T35" fmla="*/ 11 h 291"/>
                <a:gd name="T36" fmla="*/ 77 w 703"/>
                <a:gd name="T37" fmla="*/ 11 h 291"/>
                <a:gd name="T38" fmla="*/ 79 w 703"/>
                <a:gd name="T39" fmla="*/ 11 h 291"/>
                <a:gd name="T40" fmla="*/ 81 w 703"/>
                <a:gd name="T41" fmla="*/ 12 h 291"/>
                <a:gd name="T42" fmla="*/ 83 w 703"/>
                <a:gd name="T43" fmla="*/ 12 h 291"/>
                <a:gd name="T44" fmla="*/ 85 w 703"/>
                <a:gd name="T45" fmla="*/ 13 h 291"/>
                <a:gd name="T46" fmla="*/ 86 w 703"/>
                <a:gd name="T47" fmla="*/ 13 h 291"/>
                <a:gd name="T48" fmla="*/ 88 w 703"/>
                <a:gd name="T49" fmla="*/ 13 h 291"/>
                <a:gd name="T50" fmla="*/ 87 w 703"/>
                <a:gd name="T51" fmla="*/ 12 h 291"/>
                <a:gd name="T52" fmla="*/ 86 w 703"/>
                <a:gd name="T53" fmla="*/ 11 h 291"/>
                <a:gd name="T54" fmla="*/ 85 w 703"/>
                <a:gd name="T55" fmla="*/ 10 h 291"/>
                <a:gd name="T56" fmla="*/ 84 w 703"/>
                <a:gd name="T57" fmla="*/ 9 h 291"/>
                <a:gd name="T58" fmla="*/ 83 w 703"/>
                <a:gd name="T59" fmla="*/ 7 h 291"/>
                <a:gd name="T60" fmla="*/ 81 w 703"/>
                <a:gd name="T61" fmla="*/ 6 h 291"/>
                <a:gd name="T62" fmla="*/ 79 w 703"/>
                <a:gd name="T63" fmla="*/ 4 h 291"/>
                <a:gd name="T64" fmla="*/ 76 w 703"/>
                <a:gd name="T65" fmla="*/ 3 h 291"/>
                <a:gd name="T66" fmla="*/ 74 w 703"/>
                <a:gd name="T67" fmla="*/ 2 h 291"/>
                <a:gd name="T68" fmla="*/ 71 w 703"/>
                <a:gd name="T69" fmla="*/ 1 h 291"/>
                <a:gd name="T70" fmla="*/ 67 w 703"/>
                <a:gd name="T71" fmla="*/ 0 h 291"/>
                <a:gd name="T72" fmla="*/ 63 w 703"/>
                <a:gd name="T73" fmla="*/ 0 h 291"/>
                <a:gd name="T74" fmla="*/ 58 w 703"/>
                <a:gd name="T75" fmla="*/ 0 h 291"/>
                <a:gd name="T76" fmla="*/ 53 w 703"/>
                <a:gd name="T77" fmla="*/ 0 h 291"/>
                <a:gd name="T78" fmla="*/ 47 w 703"/>
                <a:gd name="T79" fmla="*/ 0 h 291"/>
                <a:gd name="T80" fmla="*/ 42 w 703"/>
                <a:gd name="T81" fmla="*/ 1 h 291"/>
                <a:gd name="T82" fmla="*/ 36 w 703"/>
                <a:gd name="T83" fmla="*/ 3 h 291"/>
                <a:gd name="T84" fmla="*/ 31 w 703"/>
                <a:gd name="T85" fmla="*/ 4 h 291"/>
                <a:gd name="T86" fmla="*/ 25 w 703"/>
                <a:gd name="T87" fmla="*/ 7 h 291"/>
                <a:gd name="T88" fmla="*/ 20 w 703"/>
                <a:gd name="T89" fmla="*/ 9 h 291"/>
                <a:gd name="T90" fmla="*/ 16 w 703"/>
                <a:gd name="T91" fmla="*/ 12 h 291"/>
                <a:gd name="T92" fmla="*/ 11 w 703"/>
                <a:gd name="T93" fmla="*/ 16 h 291"/>
                <a:gd name="T94" fmla="*/ 7 w 703"/>
                <a:gd name="T95" fmla="*/ 20 h 291"/>
                <a:gd name="T96" fmla="*/ 4 w 703"/>
                <a:gd name="T97" fmla="*/ 24 h 291"/>
                <a:gd name="T98" fmla="*/ 3 w 703"/>
                <a:gd name="T99" fmla="*/ 27 h 291"/>
                <a:gd name="T100" fmla="*/ 2 w 703"/>
                <a:gd name="T101" fmla="*/ 30 h 291"/>
                <a:gd name="T102" fmla="*/ 1 w 703"/>
                <a:gd name="T103" fmla="*/ 33 h 291"/>
                <a:gd name="T104" fmla="*/ 0 w 703"/>
                <a:gd name="T105" fmla="*/ 36 h 291"/>
                <a:gd name="T106" fmla="*/ 1 w 703"/>
                <a:gd name="T107" fmla="*/ 36 h 291"/>
                <a:gd name="T108" fmla="*/ 2 w 703"/>
                <a:gd name="T109" fmla="*/ 35 h 291"/>
                <a:gd name="T110" fmla="*/ 3 w 703"/>
                <a:gd name="T111" fmla="*/ 35 h 291"/>
                <a:gd name="T112" fmla="*/ 3 w 703"/>
                <a:gd name="T113" fmla="*/ 34 h 291"/>
                <a:gd name="T114" fmla="*/ 4 w 703"/>
                <a:gd name="T115" fmla="*/ 34 h 291"/>
                <a:gd name="T116" fmla="*/ 5 w 703"/>
                <a:gd name="T117" fmla="*/ 34 h 291"/>
                <a:gd name="T118" fmla="*/ 5 w 703"/>
                <a:gd name="T119" fmla="*/ 33 h 291"/>
                <a:gd name="T120" fmla="*/ 6 w 703"/>
                <a:gd name="T121" fmla="*/ 33 h 2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703" h="291">
                  <a:moveTo>
                    <a:pt x="45" y="269"/>
                  </a:moveTo>
                  <a:lnTo>
                    <a:pt x="70" y="243"/>
                  </a:lnTo>
                  <a:lnTo>
                    <a:pt x="99" y="219"/>
                  </a:lnTo>
                  <a:lnTo>
                    <a:pt x="130" y="197"/>
                  </a:lnTo>
                  <a:lnTo>
                    <a:pt x="163" y="177"/>
                  </a:lnTo>
                  <a:lnTo>
                    <a:pt x="199" y="158"/>
                  </a:lnTo>
                  <a:lnTo>
                    <a:pt x="235" y="141"/>
                  </a:lnTo>
                  <a:lnTo>
                    <a:pt x="273" y="126"/>
                  </a:lnTo>
                  <a:lnTo>
                    <a:pt x="309" y="112"/>
                  </a:lnTo>
                  <a:lnTo>
                    <a:pt x="347" y="102"/>
                  </a:lnTo>
                  <a:lnTo>
                    <a:pt x="385" y="92"/>
                  </a:lnTo>
                  <a:lnTo>
                    <a:pt x="422" y="86"/>
                  </a:lnTo>
                  <a:lnTo>
                    <a:pt x="459" y="81"/>
                  </a:lnTo>
                  <a:lnTo>
                    <a:pt x="494" y="79"/>
                  </a:lnTo>
                  <a:lnTo>
                    <a:pt x="526" y="79"/>
                  </a:lnTo>
                  <a:lnTo>
                    <a:pt x="557" y="81"/>
                  </a:lnTo>
                  <a:lnTo>
                    <a:pt x="585" y="87"/>
                  </a:lnTo>
                  <a:lnTo>
                    <a:pt x="600" y="89"/>
                  </a:lnTo>
                  <a:lnTo>
                    <a:pt x="615" y="92"/>
                  </a:lnTo>
                  <a:lnTo>
                    <a:pt x="630" y="95"/>
                  </a:lnTo>
                  <a:lnTo>
                    <a:pt x="645" y="98"/>
                  </a:lnTo>
                  <a:lnTo>
                    <a:pt x="658" y="101"/>
                  </a:lnTo>
                  <a:lnTo>
                    <a:pt x="673" y="104"/>
                  </a:lnTo>
                  <a:lnTo>
                    <a:pt x="688" y="106"/>
                  </a:lnTo>
                  <a:lnTo>
                    <a:pt x="703" y="110"/>
                  </a:lnTo>
                  <a:lnTo>
                    <a:pt x="694" y="102"/>
                  </a:lnTo>
                  <a:lnTo>
                    <a:pt x="685" y="92"/>
                  </a:lnTo>
                  <a:lnTo>
                    <a:pt x="677" y="82"/>
                  </a:lnTo>
                  <a:lnTo>
                    <a:pt x="669" y="72"/>
                  </a:lnTo>
                  <a:lnTo>
                    <a:pt x="658" y="60"/>
                  </a:lnTo>
                  <a:lnTo>
                    <a:pt x="645" y="50"/>
                  </a:lnTo>
                  <a:lnTo>
                    <a:pt x="627" y="39"/>
                  </a:lnTo>
                  <a:lnTo>
                    <a:pt x="605" y="30"/>
                  </a:lnTo>
                  <a:lnTo>
                    <a:pt x="587" y="20"/>
                  </a:lnTo>
                  <a:lnTo>
                    <a:pt x="562" y="11"/>
                  </a:lnTo>
                  <a:lnTo>
                    <a:pt x="532" y="5"/>
                  </a:lnTo>
                  <a:lnTo>
                    <a:pt x="498" y="1"/>
                  </a:lnTo>
                  <a:lnTo>
                    <a:pt x="460" y="0"/>
                  </a:lnTo>
                  <a:lnTo>
                    <a:pt x="419" y="1"/>
                  </a:lnTo>
                  <a:lnTo>
                    <a:pt x="376" y="6"/>
                  </a:lnTo>
                  <a:lnTo>
                    <a:pt x="332" y="14"/>
                  </a:lnTo>
                  <a:lnTo>
                    <a:pt x="288" y="24"/>
                  </a:lnTo>
                  <a:lnTo>
                    <a:pt x="243" y="38"/>
                  </a:lnTo>
                  <a:lnTo>
                    <a:pt x="200" y="56"/>
                  </a:lnTo>
                  <a:lnTo>
                    <a:pt x="159" y="76"/>
                  </a:lnTo>
                  <a:lnTo>
                    <a:pt x="121" y="102"/>
                  </a:lnTo>
                  <a:lnTo>
                    <a:pt x="86" y="129"/>
                  </a:lnTo>
                  <a:lnTo>
                    <a:pt x="56" y="162"/>
                  </a:lnTo>
                  <a:lnTo>
                    <a:pt x="31" y="197"/>
                  </a:lnTo>
                  <a:lnTo>
                    <a:pt x="23" y="220"/>
                  </a:lnTo>
                  <a:lnTo>
                    <a:pt x="16" y="243"/>
                  </a:lnTo>
                  <a:lnTo>
                    <a:pt x="8" y="268"/>
                  </a:lnTo>
                  <a:lnTo>
                    <a:pt x="0" y="291"/>
                  </a:lnTo>
                  <a:lnTo>
                    <a:pt x="5" y="288"/>
                  </a:lnTo>
                  <a:lnTo>
                    <a:pt x="11" y="285"/>
                  </a:lnTo>
                  <a:lnTo>
                    <a:pt x="17" y="283"/>
                  </a:lnTo>
                  <a:lnTo>
                    <a:pt x="23" y="279"/>
                  </a:lnTo>
                  <a:lnTo>
                    <a:pt x="27" y="277"/>
                  </a:lnTo>
                  <a:lnTo>
                    <a:pt x="33" y="274"/>
                  </a:lnTo>
                  <a:lnTo>
                    <a:pt x="39" y="271"/>
                  </a:lnTo>
                  <a:lnTo>
                    <a:pt x="45" y="269"/>
                  </a:lnTo>
                  <a:close/>
                </a:path>
              </a:pathLst>
            </a:custGeom>
            <a:solidFill>
              <a:srgbClr val="DBA5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1" name="Freeform 45">
              <a:extLst>
                <a:ext uri="{FF2B5EF4-FFF2-40B4-BE49-F238E27FC236}">
                  <a16:creationId xmlns:a16="http://schemas.microsoft.com/office/drawing/2014/main" id="{58781FA4-A923-86D1-3E58-9C9D74B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9" y="1284"/>
              <a:ext cx="345" cy="140"/>
            </a:xfrm>
            <a:custGeom>
              <a:avLst/>
              <a:gdLst>
                <a:gd name="T0" fmla="*/ 6 w 689"/>
                <a:gd name="T1" fmla="*/ 33 h 280"/>
                <a:gd name="T2" fmla="*/ 9 w 689"/>
                <a:gd name="T3" fmla="*/ 29 h 280"/>
                <a:gd name="T4" fmla="*/ 13 w 689"/>
                <a:gd name="T5" fmla="*/ 27 h 280"/>
                <a:gd name="T6" fmla="*/ 16 w 689"/>
                <a:gd name="T7" fmla="*/ 24 h 280"/>
                <a:gd name="T8" fmla="*/ 21 w 689"/>
                <a:gd name="T9" fmla="*/ 21 h 280"/>
                <a:gd name="T10" fmla="*/ 25 w 689"/>
                <a:gd name="T11" fmla="*/ 19 h 280"/>
                <a:gd name="T12" fmla="*/ 29 w 689"/>
                <a:gd name="T13" fmla="*/ 17 h 280"/>
                <a:gd name="T14" fmla="*/ 34 w 689"/>
                <a:gd name="T15" fmla="*/ 15 h 280"/>
                <a:gd name="T16" fmla="*/ 39 w 689"/>
                <a:gd name="T17" fmla="*/ 13 h 280"/>
                <a:gd name="T18" fmla="*/ 43 w 689"/>
                <a:gd name="T19" fmla="*/ 12 h 280"/>
                <a:gd name="T20" fmla="*/ 48 w 689"/>
                <a:gd name="T21" fmla="*/ 11 h 280"/>
                <a:gd name="T22" fmla="*/ 52 w 689"/>
                <a:gd name="T23" fmla="*/ 10 h 280"/>
                <a:gd name="T24" fmla="*/ 57 w 689"/>
                <a:gd name="T25" fmla="*/ 10 h 280"/>
                <a:gd name="T26" fmla="*/ 61 w 689"/>
                <a:gd name="T27" fmla="*/ 9 h 280"/>
                <a:gd name="T28" fmla="*/ 65 w 689"/>
                <a:gd name="T29" fmla="*/ 9 h 280"/>
                <a:gd name="T30" fmla="*/ 69 w 689"/>
                <a:gd name="T31" fmla="*/ 10 h 280"/>
                <a:gd name="T32" fmla="*/ 72 w 689"/>
                <a:gd name="T33" fmla="*/ 10 h 280"/>
                <a:gd name="T34" fmla="*/ 74 w 689"/>
                <a:gd name="T35" fmla="*/ 11 h 280"/>
                <a:gd name="T36" fmla="*/ 76 w 689"/>
                <a:gd name="T37" fmla="*/ 11 h 280"/>
                <a:gd name="T38" fmla="*/ 78 w 689"/>
                <a:gd name="T39" fmla="*/ 11 h 280"/>
                <a:gd name="T40" fmla="*/ 80 w 689"/>
                <a:gd name="T41" fmla="*/ 12 h 280"/>
                <a:gd name="T42" fmla="*/ 81 w 689"/>
                <a:gd name="T43" fmla="*/ 12 h 280"/>
                <a:gd name="T44" fmla="*/ 83 w 689"/>
                <a:gd name="T45" fmla="*/ 12 h 280"/>
                <a:gd name="T46" fmla="*/ 85 w 689"/>
                <a:gd name="T47" fmla="*/ 13 h 280"/>
                <a:gd name="T48" fmla="*/ 87 w 689"/>
                <a:gd name="T49" fmla="*/ 13 h 280"/>
                <a:gd name="T50" fmla="*/ 85 w 689"/>
                <a:gd name="T51" fmla="*/ 12 h 280"/>
                <a:gd name="T52" fmla="*/ 84 w 689"/>
                <a:gd name="T53" fmla="*/ 11 h 280"/>
                <a:gd name="T54" fmla="*/ 83 w 689"/>
                <a:gd name="T55" fmla="*/ 10 h 280"/>
                <a:gd name="T56" fmla="*/ 82 w 689"/>
                <a:gd name="T57" fmla="*/ 9 h 280"/>
                <a:gd name="T58" fmla="*/ 81 w 689"/>
                <a:gd name="T59" fmla="*/ 8 h 280"/>
                <a:gd name="T60" fmla="*/ 79 w 689"/>
                <a:gd name="T61" fmla="*/ 6 h 280"/>
                <a:gd name="T62" fmla="*/ 77 w 689"/>
                <a:gd name="T63" fmla="*/ 5 h 280"/>
                <a:gd name="T64" fmla="*/ 75 w 689"/>
                <a:gd name="T65" fmla="*/ 4 h 280"/>
                <a:gd name="T66" fmla="*/ 73 w 689"/>
                <a:gd name="T67" fmla="*/ 3 h 280"/>
                <a:gd name="T68" fmla="*/ 70 w 689"/>
                <a:gd name="T69" fmla="*/ 2 h 280"/>
                <a:gd name="T70" fmla="*/ 66 w 689"/>
                <a:gd name="T71" fmla="*/ 1 h 280"/>
                <a:gd name="T72" fmla="*/ 62 w 689"/>
                <a:gd name="T73" fmla="*/ 1 h 280"/>
                <a:gd name="T74" fmla="*/ 57 w 689"/>
                <a:gd name="T75" fmla="*/ 0 h 280"/>
                <a:gd name="T76" fmla="*/ 52 w 689"/>
                <a:gd name="T77" fmla="*/ 1 h 280"/>
                <a:gd name="T78" fmla="*/ 47 w 689"/>
                <a:gd name="T79" fmla="*/ 1 h 280"/>
                <a:gd name="T80" fmla="*/ 42 w 689"/>
                <a:gd name="T81" fmla="*/ 2 h 280"/>
                <a:gd name="T82" fmla="*/ 36 w 689"/>
                <a:gd name="T83" fmla="*/ 3 h 280"/>
                <a:gd name="T84" fmla="*/ 31 w 689"/>
                <a:gd name="T85" fmla="*/ 5 h 280"/>
                <a:gd name="T86" fmla="*/ 25 w 689"/>
                <a:gd name="T87" fmla="*/ 7 h 280"/>
                <a:gd name="T88" fmla="*/ 20 w 689"/>
                <a:gd name="T89" fmla="*/ 10 h 280"/>
                <a:gd name="T90" fmla="*/ 15 w 689"/>
                <a:gd name="T91" fmla="*/ 13 h 280"/>
                <a:gd name="T92" fmla="*/ 11 w 689"/>
                <a:gd name="T93" fmla="*/ 16 h 280"/>
                <a:gd name="T94" fmla="*/ 7 w 689"/>
                <a:gd name="T95" fmla="*/ 20 h 280"/>
                <a:gd name="T96" fmla="*/ 4 w 689"/>
                <a:gd name="T97" fmla="*/ 25 h 280"/>
                <a:gd name="T98" fmla="*/ 3 w 689"/>
                <a:gd name="T99" fmla="*/ 27 h 280"/>
                <a:gd name="T100" fmla="*/ 2 w 689"/>
                <a:gd name="T101" fmla="*/ 30 h 280"/>
                <a:gd name="T102" fmla="*/ 1 w 689"/>
                <a:gd name="T103" fmla="*/ 33 h 280"/>
                <a:gd name="T104" fmla="*/ 0 w 689"/>
                <a:gd name="T105" fmla="*/ 35 h 280"/>
                <a:gd name="T106" fmla="*/ 1 w 689"/>
                <a:gd name="T107" fmla="*/ 35 h 280"/>
                <a:gd name="T108" fmla="*/ 2 w 689"/>
                <a:gd name="T109" fmla="*/ 35 h 280"/>
                <a:gd name="T110" fmla="*/ 3 w 689"/>
                <a:gd name="T111" fmla="*/ 34 h 280"/>
                <a:gd name="T112" fmla="*/ 3 w 689"/>
                <a:gd name="T113" fmla="*/ 34 h 280"/>
                <a:gd name="T114" fmla="*/ 4 w 689"/>
                <a:gd name="T115" fmla="*/ 34 h 280"/>
                <a:gd name="T116" fmla="*/ 4 w 689"/>
                <a:gd name="T117" fmla="*/ 33 h 280"/>
                <a:gd name="T118" fmla="*/ 5 w 689"/>
                <a:gd name="T119" fmla="*/ 33 h 280"/>
                <a:gd name="T120" fmla="*/ 6 w 689"/>
                <a:gd name="T121" fmla="*/ 33 h 2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9" h="280">
                  <a:moveTo>
                    <a:pt x="43" y="258"/>
                  </a:moveTo>
                  <a:lnTo>
                    <a:pt x="68" y="232"/>
                  </a:lnTo>
                  <a:lnTo>
                    <a:pt x="97" y="209"/>
                  </a:lnTo>
                  <a:lnTo>
                    <a:pt x="127" y="187"/>
                  </a:lnTo>
                  <a:lnTo>
                    <a:pt x="161" y="167"/>
                  </a:lnTo>
                  <a:lnTo>
                    <a:pt x="195" y="148"/>
                  </a:lnTo>
                  <a:lnTo>
                    <a:pt x="231" y="132"/>
                  </a:lnTo>
                  <a:lnTo>
                    <a:pt x="268" y="117"/>
                  </a:lnTo>
                  <a:lnTo>
                    <a:pt x="305" y="104"/>
                  </a:lnTo>
                  <a:lnTo>
                    <a:pt x="341" y="93"/>
                  </a:lnTo>
                  <a:lnTo>
                    <a:pt x="379" y="85"/>
                  </a:lnTo>
                  <a:lnTo>
                    <a:pt x="415" y="78"/>
                  </a:lnTo>
                  <a:lnTo>
                    <a:pt x="451" y="73"/>
                  </a:lnTo>
                  <a:lnTo>
                    <a:pt x="485" y="72"/>
                  </a:lnTo>
                  <a:lnTo>
                    <a:pt x="518" y="72"/>
                  </a:lnTo>
                  <a:lnTo>
                    <a:pt x="549" y="74"/>
                  </a:lnTo>
                  <a:lnTo>
                    <a:pt x="576" y="80"/>
                  </a:lnTo>
                  <a:lnTo>
                    <a:pt x="590" y="83"/>
                  </a:lnTo>
                  <a:lnTo>
                    <a:pt x="605" y="86"/>
                  </a:lnTo>
                  <a:lnTo>
                    <a:pt x="619" y="88"/>
                  </a:lnTo>
                  <a:lnTo>
                    <a:pt x="633" y="91"/>
                  </a:lnTo>
                  <a:lnTo>
                    <a:pt x="648" y="94"/>
                  </a:lnTo>
                  <a:lnTo>
                    <a:pt x="662" y="96"/>
                  </a:lnTo>
                  <a:lnTo>
                    <a:pt x="676" y="100"/>
                  </a:lnTo>
                  <a:lnTo>
                    <a:pt x="689" y="102"/>
                  </a:lnTo>
                  <a:lnTo>
                    <a:pt x="680" y="95"/>
                  </a:lnTo>
                  <a:lnTo>
                    <a:pt x="672" y="86"/>
                  </a:lnTo>
                  <a:lnTo>
                    <a:pt x="664" y="77"/>
                  </a:lnTo>
                  <a:lnTo>
                    <a:pt x="655" y="68"/>
                  </a:lnTo>
                  <a:lnTo>
                    <a:pt x="644" y="57"/>
                  </a:lnTo>
                  <a:lnTo>
                    <a:pt x="632" y="47"/>
                  </a:lnTo>
                  <a:lnTo>
                    <a:pt x="616" y="38"/>
                  </a:lnTo>
                  <a:lnTo>
                    <a:pt x="595" y="30"/>
                  </a:lnTo>
                  <a:lnTo>
                    <a:pt x="578" y="19"/>
                  </a:lnTo>
                  <a:lnTo>
                    <a:pt x="555" y="11"/>
                  </a:lnTo>
                  <a:lnTo>
                    <a:pt x="526" y="4"/>
                  </a:lnTo>
                  <a:lnTo>
                    <a:pt x="492" y="1"/>
                  </a:lnTo>
                  <a:lnTo>
                    <a:pt x="456" y="0"/>
                  </a:lnTo>
                  <a:lnTo>
                    <a:pt x="415" y="1"/>
                  </a:lnTo>
                  <a:lnTo>
                    <a:pt x="374" y="5"/>
                  </a:lnTo>
                  <a:lnTo>
                    <a:pt x="330" y="12"/>
                  </a:lnTo>
                  <a:lnTo>
                    <a:pt x="286" y="23"/>
                  </a:lnTo>
                  <a:lnTo>
                    <a:pt x="242" y="36"/>
                  </a:lnTo>
                  <a:lnTo>
                    <a:pt x="200" y="54"/>
                  </a:lnTo>
                  <a:lnTo>
                    <a:pt x="158" y="74"/>
                  </a:lnTo>
                  <a:lnTo>
                    <a:pt x="120" y="98"/>
                  </a:lnTo>
                  <a:lnTo>
                    <a:pt x="85" y="125"/>
                  </a:lnTo>
                  <a:lnTo>
                    <a:pt x="53" y="157"/>
                  </a:lnTo>
                  <a:lnTo>
                    <a:pt x="28" y="193"/>
                  </a:lnTo>
                  <a:lnTo>
                    <a:pt x="21" y="215"/>
                  </a:lnTo>
                  <a:lnTo>
                    <a:pt x="14" y="236"/>
                  </a:lnTo>
                  <a:lnTo>
                    <a:pt x="7" y="258"/>
                  </a:lnTo>
                  <a:lnTo>
                    <a:pt x="0" y="280"/>
                  </a:lnTo>
                  <a:lnTo>
                    <a:pt x="6" y="277"/>
                  </a:lnTo>
                  <a:lnTo>
                    <a:pt x="11" y="274"/>
                  </a:lnTo>
                  <a:lnTo>
                    <a:pt x="17" y="271"/>
                  </a:lnTo>
                  <a:lnTo>
                    <a:pt x="21" y="268"/>
                  </a:lnTo>
                  <a:lnTo>
                    <a:pt x="27" y="266"/>
                  </a:lnTo>
                  <a:lnTo>
                    <a:pt x="32" y="263"/>
                  </a:lnTo>
                  <a:lnTo>
                    <a:pt x="37" y="260"/>
                  </a:lnTo>
                  <a:lnTo>
                    <a:pt x="43" y="258"/>
                  </a:lnTo>
                  <a:close/>
                </a:path>
              </a:pathLst>
            </a:custGeom>
            <a:solidFill>
              <a:srgbClr val="D3A5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2" name="Freeform 46">
              <a:extLst>
                <a:ext uri="{FF2B5EF4-FFF2-40B4-BE49-F238E27FC236}">
                  <a16:creationId xmlns:a16="http://schemas.microsoft.com/office/drawing/2014/main" id="{C0821CF5-9A67-3502-7632-675F4FF3D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2" y="1286"/>
              <a:ext cx="338" cy="134"/>
            </a:xfrm>
            <a:custGeom>
              <a:avLst/>
              <a:gdLst>
                <a:gd name="T0" fmla="*/ 6 w 675"/>
                <a:gd name="T1" fmla="*/ 31 h 267"/>
                <a:gd name="T2" fmla="*/ 9 w 675"/>
                <a:gd name="T3" fmla="*/ 28 h 267"/>
                <a:gd name="T4" fmla="*/ 12 w 675"/>
                <a:gd name="T5" fmla="*/ 25 h 267"/>
                <a:gd name="T6" fmla="*/ 16 w 675"/>
                <a:gd name="T7" fmla="*/ 23 h 267"/>
                <a:gd name="T8" fmla="*/ 20 w 675"/>
                <a:gd name="T9" fmla="*/ 20 h 267"/>
                <a:gd name="T10" fmla="*/ 24 w 675"/>
                <a:gd name="T11" fmla="*/ 18 h 267"/>
                <a:gd name="T12" fmla="*/ 29 w 675"/>
                <a:gd name="T13" fmla="*/ 16 h 267"/>
                <a:gd name="T14" fmla="*/ 33 w 675"/>
                <a:gd name="T15" fmla="*/ 14 h 267"/>
                <a:gd name="T16" fmla="*/ 38 w 675"/>
                <a:gd name="T17" fmla="*/ 12 h 267"/>
                <a:gd name="T18" fmla="*/ 43 w 675"/>
                <a:gd name="T19" fmla="*/ 11 h 267"/>
                <a:gd name="T20" fmla="*/ 47 w 675"/>
                <a:gd name="T21" fmla="*/ 10 h 267"/>
                <a:gd name="T22" fmla="*/ 52 w 675"/>
                <a:gd name="T23" fmla="*/ 9 h 267"/>
                <a:gd name="T24" fmla="*/ 56 w 675"/>
                <a:gd name="T25" fmla="*/ 9 h 267"/>
                <a:gd name="T26" fmla="*/ 60 w 675"/>
                <a:gd name="T27" fmla="*/ 9 h 267"/>
                <a:gd name="T28" fmla="*/ 64 w 675"/>
                <a:gd name="T29" fmla="*/ 9 h 267"/>
                <a:gd name="T30" fmla="*/ 68 w 675"/>
                <a:gd name="T31" fmla="*/ 9 h 267"/>
                <a:gd name="T32" fmla="*/ 72 w 675"/>
                <a:gd name="T33" fmla="*/ 10 h 267"/>
                <a:gd name="T34" fmla="*/ 73 w 675"/>
                <a:gd name="T35" fmla="*/ 10 h 267"/>
                <a:gd name="T36" fmla="*/ 75 w 675"/>
                <a:gd name="T37" fmla="*/ 10 h 267"/>
                <a:gd name="T38" fmla="*/ 77 w 675"/>
                <a:gd name="T39" fmla="*/ 11 h 267"/>
                <a:gd name="T40" fmla="*/ 78 w 675"/>
                <a:gd name="T41" fmla="*/ 11 h 267"/>
                <a:gd name="T42" fmla="*/ 80 w 675"/>
                <a:gd name="T43" fmla="*/ 11 h 267"/>
                <a:gd name="T44" fmla="*/ 82 w 675"/>
                <a:gd name="T45" fmla="*/ 12 h 267"/>
                <a:gd name="T46" fmla="*/ 83 w 675"/>
                <a:gd name="T47" fmla="*/ 12 h 267"/>
                <a:gd name="T48" fmla="*/ 85 w 675"/>
                <a:gd name="T49" fmla="*/ 12 h 267"/>
                <a:gd name="T50" fmla="*/ 84 w 675"/>
                <a:gd name="T51" fmla="*/ 11 h 267"/>
                <a:gd name="T52" fmla="*/ 83 w 675"/>
                <a:gd name="T53" fmla="*/ 10 h 267"/>
                <a:gd name="T54" fmla="*/ 82 w 675"/>
                <a:gd name="T55" fmla="*/ 9 h 267"/>
                <a:gd name="T56" fmla="*/ 81 w 675"/>
                <a:gd name="T57" fmla="*/ 8 h 267"/>
                <a:gd name="T58" fmla="*/ 79 w 675"/>
                <a:gd name="T59" fmla="*/ 7 h 267"/>
                <a:gd name="T60" fmla="*/ 78 w 675"/>
                <a:gd name="T61" fmla="*/ 6 h 267"/>
                <a:gd name="T62" fmla="*/ 76 w 675"/>
                <a:gd name="T63" fmla="*/ 5 h 267"/>
                <a:gd name="T64" fmla="*/ 73 w 675"/>
                <a:gd name="T65" fmla="*/ 4 h 267"/>
                <a:gd name="T66" fmla="*/ 71 w 675"/>
                <a:gd name="T67" fmla="*/ 3 h 267"/>
                <a:gd name="T68" fmla="*/ 69 w 675"/>
                <a:gd name="T69" fmla="*/ 2 h 267"/>
                <a:gd name="T70" fmla="*/ 65 w 675"/>
                <a:gd name="T71" fmla="*/ 1 h 267"/>
                <a:gd name="T72" fmla="*/ 61 w 675"/>
                <a:gd name="T73" fmla="*/ 1 h 267"/>
                <a:gd name="T74" fmla="*/ 57 w 675"/>
                <a:gd name="T75" fmla="*/ 0 h 267"/>
                <a:gd name="T76" fmla="*/ 52 w 675"/>
                <a:gd name="T77" fmla="*/ 1 h 267"/>
                <a:gd name="T78" fmla="*/ 47 w 675"/>
                <a:gd name="T79" fmla="*/ 1 h 267"/>
                <a:gd name="T80" fmla="*/ 42 w 675"/>
                <a:gd name="T81" fmla="*/ 2 h 267"/>
                <a:gd name="T82" fmla="*/ 36 w 675"/>
                <a:gd name="T83" fmla="*/ 3 h 267"/>
                <a:gd name="T84" fmla="*/ 31 w 675"/>
                <a:gd name="T85" fmla="*/ 5 h 267"/>
                <a:gd name="T86" fmla="*/ 25 w 675"/>
                <a:gd name="T87" fmla="*/ 7 h 267"/>
                <a:gd name="T88" fmla="*/ 20 w 675"/>
                <a:gd name="T89" fmla="*/ 9 h 267"/>
                <a:gd name="T90" fmla="*/ 15 w 675"/>
                <a:gd name="T91" fmla="*/ 12 h 267"/>
                <a:gd name="T92" fmla="*/ 11 w 675"/>
                <a:gd name="T93" fmla="*/ 16 h 267"/>
                <a:gd name="T94" fmla="*/ 7 w 675"/>
                <a:gd name="T95" fmla="*/ 19 h 267"/>
                <a:gd name="T96" fmla="*/ 4 w 675"/>
                <a:gd name="T97" fmla="*/ 24 h 267"/>
                <a:gd name="T98" fmla="*/ 3 w 675"/>
                <a:gd name="T99" fmla="*/ 26 h 267"/>
                <a:gd name="T100" fmla="*/ 2 w 675"/>
                <a:gd name="T101" fmla="*/ 29 h 267"/>
                <a:gd name="T102" fmla="*/ 1 w 675"/>
                <a:gd name="T103" fmla="*/ 31 h 267"/>
                <a:gd name="T104" fmla="*/ 0 w 675"/>
                <a:gd name="T105" fmla="*/ 34 h 267"/>
                <a:gd name="T106" fmla="*/ 1 w 675"/>
                <a:gd name="T107" fmla="*/ 34 h 267"/>
                <a:gd name="T108" fmla="*/ 2 w 675"/>
                <a:gd name="T109" fmla="*/ 33 h 267"/>
                <a:gd name="T110" fmla="*/ 2 w 675"/>
                <a:gd name="T111" fmla="*/ 33 h 267"/>
                <a:gd name="T112" fmla="*/ 3 w 675"/>
                <a:gd name="T113" fmla="*/ 33 h 267"/>
                <a:gd name="T114" fmla="*/ 4 w 675"/>
                <a:gd name="T115" fmla="*/ 32 h 267"/>
                <a:gd name="T116" fmla="*/ 4 w 675"/>
                <a:gd name="T117" fmla="*/ 32 h 267"/>
                <a:gd name="T118" fmla="*/ 5 w 675"/>
                <a:gd name="T119" fmla="*/ 32 h 267"/>
                <a:gd name="T120" fmla="*/ 6 w 675"/>
                <a:gd name="T121" fmla="*/ 31 h 2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75" h="267">
                  <a:moveTo>
                    <a:pt x="41" y="248"/>
                  </a:moveTo>
                  <a:lnTo>
                    <a:pt x="66" y="222"/>
                  </a:lnTo>
                  <a:lnTo>
                    <a:pt x="95" y="199"/>
                  </a:lnTo>
                  <a:lnTo>
                    <a:pt x="125" y="177"/>
                  </a:lnTo>
                  <a:lnTo>
                    <a:pt x="157" y="158"/>
                  </a:lnTo>
                  <a:lnTo>
                    <a:pt x="191" y="139"/>
                  </a:lnTo>
                  <a:lnTo>
                    <a:pt x="226" y="123"/>
                  </a:lnTo>
                  <a:lnTo>
                    <a:pt x="263" y="108"/>
                  </a:lnTo>
                  <a:lnTo>
                    <a:pt x="300" y="96"/>
                  </a:lnTo>
                  <a:lnTo>
                    <a:pt x="337" y="85"/>
                  </a:lnTo>
                  <a:lnTo>
                    <a:pt x="373" y="77"/>
                  </a:lnTo>
                  <a:lnTo>
                    <a:pt x="409" y="71"/>
                  </a:lnTo>
                  <a:lnTo>
                    <a:pt x="445" y="67"/>
                  </a:lnTo>
                  <a:lnTo>
                    <a:pt x="478" y="66"/>
                  </a:lnTo>
                  <a:lnTo>
                    <a:pt x="511" y="66"/>
                  </a:lnTo>
                  <a:lnTo>
                    <a:pt x="542" y="68"/>
                  </a:lnTo>
                  <a:lnTo>
                    <a:pt x="569" y="74"/>
                  </a:lnTo>
                  <a:lnTo>
                    <a:pt x="583" y="76"/>
                  </a:lnTo>
                  <a:lnTo>
                    <a:pt x="597" y="78"/>
                  </a:lnTo>
                  <a:lnTo>
                    <a:pt x="610" y="82"/>
                  </a:lnTo>
                  <a:lnTo>
                    <a:pt x="623" y="84"/>
                  </a:lnTo>
                  <a:lnTo>
                    <a:pt x="636" y="86"/>
                  </a:lnTo>
                  <a:lnTo>
                    <a:pt x="649" y="89"/>
                  </a:lnTo>
                  <a:lnTo>
                    <a:pt x="663" y="92"/>
                  </a:lnTo>
                  <a:lnTo>
                    <a:pt x="675" y="95"/>
                  </a:lnTo>
                  <a:lnTo>
                    <a:pt x="666" y="88"/>
                  </a:lnTo>
                  <a:lnTo>
                    <a:pt x="658" y="80"/>
                  </a:lnTo>
                  <a:lnTo>
                    <a:pt x="650" y="71"/>
                  </a:lnTo>
                  <a:lnTo>
                    <a:pt x="642" y="62"/>
                  </a:lnTo>
                  <a:lnTo>
                    <a:pt x="632" y="53"/>
                  </a:lnTo>
                  <a:lnTo>
                    <a:pt x="619" y="45"/>
                  </a:lnTo>
                  <a:lnTo>
                    <a:pt x="604" y="36"/>
                  </a:lnTo>
                  <a:lnTo>
                    <a:pt x="584" y="29"/>
                  </a:lnTo>
                  <a:lnTo>
                    <a:pt x="568" y="18"/>
                  </a:lnTo>
                  <a:lnTo>
                    <a:pt x="546" y="10"/>
                  </a:lnTo>
                  <a:lnTo>
                    <a:pt x="520" y="5"/>
                  </a:lnTo>
                  <a:lnTo>
                    <a:pt x="488" y="1"/>
                  </a:lnTo>
                  <a:lnTo>
                    <a:pt x="452" y="0"/>
                  </a:lnTo>
                  <a:lnTo>
                    <a:pt x="413" y="1"/>
                  </a:lnTo>
                  <a:lnTo>
                    <a:pt x="371" y="5"/>
                  </a:lnTo>
                  <a:lnTo>
                    <a:pt x="329" y="12"/>
                  </a:lnTo>
                  <a:lnTo>
                    <a:pt x="285" y="22"/>
                  </a:lnTo>
                  <a:lnTo>
                    <a:pt x="241" y="35"/>
                  </a:lnTo>
                  <a:lnTo>
                    <a:pt x="200" y="51"/>
                  </a:lnTo>
                  <a:lnTo>
                    <a:pt x="158" y="70"/>
                  </a:lnTo>
                  <a:lnTo>
                    <a:pt x="120" y="95"/>
                  </a:lnTo>
                  <a:lnTo>
                    <a:pt x="84" y="121"/>
                  </a:lnTo>
                  <a:lnTo>
                    <a:pt x="53" y="152"/>
                  </a:lnTo>
                  <a:lnTo>
                    <a:pt x="27" y="188"/>
                  </a:lnTo>
                  <a:lnTo>
                    <a:pt x="20" y="207"/>
                  </a:lnTo>
                  <a:lnTo>
                    <a:pt x="14" y="227"/>
                  </a:lnTo>
                  <a:lnTo>
                    <a:pt x="7" y="248"/>
                  </a:lnTo>
                  <a:lnTo>
                    <a:pt x="0" y="267"/>
                  </a:lnTo>
                  <a:lnTo>
                    <a:pt x="5" y="265"/>
                  </a:lnTo>
                  <a:lnTo>
                    <a:pt x="11" y="263"/>
                  </a:lnTo>
                  <a:lnTo>
                    <a:pt x="15" y="260"/>
                  </a:lnTo>
                  <a:lnTo>
                    <a:pt x="21" y="258"/>
                  </a:lnTo>
                  <a:lnTo>
                    <a:pt x="26" y="256"/>
                  </a:lnTo>
                  <a:lnTo>
                    <a:pt x="30" y="252"/>
                  </a:lnTo>
                  <a:lnTo>
                    <a:pt x="36" y="250"/>
                  </a:lnTo>
                  <a:lnTo>
                    <a:pt x="41" y="248"/>
                  </a:lnTo>
                  <a:close/>
                </a:path>
              </a:pathLst>
            </a:custGeom>
            <a:solidFill>
              <a:srgbClr val="CCA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3" name="Freeform 47">
              <a:extLst>
                <a:ext uri="{FF2B5EF4-FFF2-40B4-BE49-F238E27FC236}">
                  <a16:creationId xmlns:a16="http://schemas.microsoft.com/office/drawing/2014/main" id="{ACF24B2E-4C84-04CC-471F-DC78BDE55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6" y="1287"/>
              <a:ext cx="330" cy="129"/>
            </a:xfrm>
            <a:custGeom>
              <a:avLst/>
              <a:gdLst>
                <a:gd name="T0" fmla="*/ 4 w 661"/>
                <a:gd name="T1" fmla="*/ 30 h 257"/>
                <a:gd name="T2" fmla="*/ 7 w 661"/>
                <a:gd name="T3" fmla="*/ 27 h 257"/>
                <a:gd name="T4" fmla="*/ 11 w 661"/>
                <a:gd name="T5" fmla="*/ 24 h 257"/>
                <a:gd name="T6" fmla="*/ 15 w 661"/>
                <a:gd name="T7" fmla="*/ 22 h 257"/>
                <a:gd name="T8" fmla="*/ 19 w 661"/>
                <a:gd name="T9" fmla="*/ 19 h 257"/>
                <a:gd name="T10" fmla="*/ 23 w 661"/>
                <a:gd name="T11" fmla="*/ 17 h 257"/>
                <a:gd name="T12" fmla="*/ 27 w 661"/>
                <a:gd name="T13" fmla="*/ 15 h 257"/>
                <a:gd name="T14" fmla="*/ 32 w 661"/>
                <a:gd name="T15" fmla="*/ 13 h 257"/>
                <a:gd name="T16" fmla="*/ 36 w 661"/>
                <a:gd name="T17" fmla="*/ 12 h 257"/>
                <a:gd name="T18" fmla="*/ 41 w 661"/>
                <a:gd name="T19" fmla="*/ 10 h 257"/>
                <a:gd name="T20" fmla="*/ 45 w 661"/>
                <a:gd name="T21" fmla="*/ 9 h 257"/>
                <a:gd name="T22" fmla="*/ 50 w 661"/>
                <a:gd name="T23" fmla="*/ 9 h 257"/>
                <a:gd name="T24" fmla="*/ 54 w 661"/>
                <a:gd name="T25" fmla="*/ 8 h 257"/>
                <a:gd name="T26" fmla="*/ 58 w 661"/>
                <a:gd name="T27" fmla="*/ 8 h 257"/>
                <a:gd name="T28" fmla="*/ 62 w 661"/>
                <a:gd name="T29" fmla="*/ 8 h 257"/>
                <a:gd name="T30" fmla="*/ 66 w 661"/>
                <a:gd name="T31" fmla="*/ 8 h 257"/>
                <a:gd name="T32" fmla="*/ 70 w 661"/>
                <a:gd name="T33" fmla="*/ 9 h 257"/>
                <a:gd name="T34" fmla="*/ 71 w 661"/>
                <a:gd name="T35" fmla="*/ 9 h 257"/>
                <a:gd name="T36" fmla="*/ 73 w 661"/>
                <a:gd name="T37" fmla="*/ 10 h 257"/>
                <a:gd name="T38" fmla="*/ 74 w 661"/>
                <a:gd name="T39" fmla="*/ 10 h 257"/>
                <a:gd name="T40" fmla="*/ 76 w 661"/>
                <a:gd name="T41" fmla="*/ 10 h 257"/>
                <a:gd name="T42" fmla="*/ 77 w 661"/>
                <a:gd name="T43" fmla="*/ 10 h 257"/>
                <a:gd name="T44" fmla="*/ 79 w 661"/>
                <a:gd name="T45" fmla="*/ 11 h 257"/>
                <a:gd name="T46" fmla="*/ 81 w 661"/>
                <a:gd name="T47" fmla="*/ 11 h 257"/>
                <a:gd name="T48" fmla="*/ 82 w 661"/>
                <a:gd name="T49" fmla="*/ 11 h 257"/>
                <a:gd name="T50" fmla="*/ 81 w 661"/>
                <a:gd name="T51" fmla="*/ 11 h 257"/>
                <a:gd name="T52" fmla="*/ 80 w 661"/>
                <a:gd name="T53" fmla="*/ 10 h 257"/>
                <a:gd name="T54" fmla="*/ 79 w 661"/>
                <a:gd name="T55" fmla="*/ 9 h 257"/>
                <a:gd name="T56" fmla="*/ 78 w 661"/>
                <a:gd name="T57" fmla="*/ 8 h 257"/>
                <a:gd name="T58" fmla="*/ 77 w 661"/>
                <a:gd name="T59" fmla="*/ 7 h 257"/>
                <a:gd name="T60" fmla="*/ 75 w 661"/>
                <a:gd name="T61" fmla="*/ 6 h 257"/>
                <a:gd name="T62" fmla="*/ 74 w 661"/>
                <a:gd name="T63" fmla="*/ 5 h 257"/>
                <a:gd name="T64" fmla="*/ 71 w 661"/>
                <a:gd name="T65" fmla="*/ 4 h 257"/>
                <a:gd name="T66" fmla="*/ 70 w 661"/>
                <a:gd name="T67" fmla="*/ 3 h 257"/>
                <a:gd name="T68" fmla="*/ 67 w 661"/>
                <a:gd name="T69" fmla="*/ 2 h 257"/>
                <a:gd name="T70" fmla="*/ 64 w 661"/>
                <a:gd name="T71" fmla="*/ 1 h 257"/>
                <a:gd name="T72" fmla="*/ 60 w 661"/>
                <a:gd name="T73" fmla="*/ 1 h 257"/>
                <a:gd name="T74" fmla="*/ 55 w 661"/>
                <a:gd name="T75" fmla="*/ 0 h 257"/>
                <a:gd name="T76" fmla="*/ 51 w 661"/>
                <a:gd name="T77" fmla="*/ 1 h 257"/>
                <a:gd name="T78" fmla="*/ 46 w 661"/>
                <a:gd name="T79" fmla="*/ 1 h 257"/>
                <a:gd name="T80" fmla="*/ 40 w 661"/>
                <a:gd name="T81" fmla="*/ 2 h 257"/>
                <a:gd name="T82" fmla="*/ 35 w 661"/>
                <a:gd name="T83" fmla="*/ 3 h 257"/>
                <a:gd name="T84" fmla="*/ 30 w 661"/>
                <a:gd name="T85" fmla="*/ 5 h 257"/>
                <a:gd name="T86" fmla="*/ 24 w 661"/>
                <a:gd name="T87" fmla="*/ 7 h 257"/>
                <a:gd name="T88" fmla="*/ 19 w 661"/>
                <a:gd name="T89" fmla="*/ 9 h 257"/>
                <a:gd name="T90" fmla="*/ 14 w 661"/>
                <a:gd name="T91" fmla="*/ 12 h 257"/>
                <a:gd name="T92" fmla="*/ 10 w 661"/>
                <a:gd name="T93" fmla="*/ 15 h 257"/>
                <a:gd name="T94" fmla="*/ 6 w 661"/>
                <a:gd name="T95" fmla="*/ 19 h 257"/>
                <a:gd name="T96" fmla="*/ 3 w 661"/>
                <a:gd name="T97" fmla="*/ 24 h 257"/>
                <a:gd name="T98" fmla="*/ 2 w 661"/>
                <a:gd name="T99" fmla="*/ 26 h 257"/>
                <a:gd name="T100" fmla="*/ 1 w 661"/>
                <a:gd name="T101" fmla="*/ 28 h 257"/>
                <a:gd name="T102" fmla="*/ 0 w 661"/>
                <a:gd name="T103" fmla="*/ 30 h 257"/>
                <a:gd name="T104" fmla="*/ 0 w 661"/>
                <a:gd name="T105" fmla="*/ 33 h 257"/>
                <a:gd name="T106" fmla="*/ 0 w 661"/>
                <a:gd name="T107" fmla="*/ 32 h 257"/>
                <a:gd name="T108" fmla="*/ 1 w 661"/>
                <a:gd name="T109" fmla="*/ 32 h 257"/>
                <a:gd name="T110" fmla="*/ 1 w 661"/>
                <a:gd name="T111" fmla="*/ 32 h 257"/>
                <a:gd name="T112" fmla="*/ 2 w 661"/>
                <a:gd name="T113" fmla="*/ 31 h 257"/>
                <a:gd name="T114" fmla="*/ 2 w 661"/>
                <a:gd name="T115" fmla="*/ 31 h 257"/>
                <a:gd name="T116" fmla="*/ 3 w 661"/>
                <a:gd name="T117" fmla="*/ 31 h 257"/>
                <a:gd name="T118" fmla="*/ 4 w 661"/>
                <a:gd name="T119" fmla="*/ 30 h 257"/>
                <a:gd name="T120" fmla="*/ 4 w 661"/>
                <a:gd name="T121" fmla="*/ 30 h 2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61" h="257">
                  <a:moveTo>
                    <a:pt x="37" y="238"/>
                  </a:moveTo>
                  <a:lnTo>
                    <a:pt x="62" y="212"/>
                  </a:lnTo>
                  <a:lnTo>
                    <a:pt x="90" y="189"/>
                  </a:lnTo>
                  <a:lnTo>
                    <a:pt x="121" y="169"/>
                  </a:lnTo>
                  <a:lnTo>
                    <a:pt x="152" y="149"/>
                  </a:lnTo>
                  <a:lnTo>
                    <a:pt x="187" y="131"/>
                  </a:lnTo>
                  <a:lnTo>
                    <a:pt x="221" y="114"/>
                  </a:lnTo>
                  <a:lnTo>
                    <a:pt x="257" y="101"/>
                  </a:lnTo>
                  <a:lnTo>
                    <a:pt x="294" y="89"/>
                  </a:lnTo>
                  <a:lnTo>
                    <a:pt x="330" y="79"/>
                  </a:lnTo>
                  <a:lnTo>
                    <a:pt x="366" y="71"/>
                  </a:lnTo>
                  <a:lnTo>
                    <a:pt x="402" y="65"/>
                  </a:lnTo>
                  <a:lnTo>
                    <a:pt x="437" y="61"/>
                  </a:lnTo>
                  <a:lnTo>
                    <a:pt x="470" y="59"/>
                  </a:lnTo>
                  <a:lnTo>
                    <a:pt x="502" y="60"/>
                  </a:lnTo>
                  <a:lnTo>
                    <a:pt x="532" y="63"/>
                  </a:lnTo>
                  <a:lnTo>
                    <a:pt x="560" y="68"/>
                  </a:lnTo>
                  <a:lnTo>
                    <a:pt x="573" y="71"/>
                  </a:lnTo>
                  <a:lnTo>
                    <a:pt x="585" y="73"/>
                  </a:lnTo>
                  <a:lnTo>
                    <a:pt x="598" y="75"/>
                  </a:lnTo>
                  <a:lnTo>
                    <a:pt x="611" y="78"/>
                  </a:lnTo>
                  <a:lnTo>
                    <a:pt x="623" y="80"/>
                  </a:lnTo>
                  <a:lnTo>
                    <a:pt x="636" y="83"/>
                  </a:lnTo>
                  <a:lnTo>
                    <a:pt x="649" y="86"/>
                  </a:lnTo>
                  <a:lnTo>
                    <a:pt x="661" y="88"/>
                  </a:lnTo>
                  <a:lnTo>
                    <a:pt x="652" y="82"/>
                  </a:lnTo>
                  <a:lnTo>
                    <a:pt x="644" y="74"/>
                  </a:lnTo>
                  <a:lnTo>
                    <a:pt x="636" y="67"/>
                  </a:lnTo>
                  <a:lnTo>
                    <a:pt x="628" y="59"/>
                  </a:lnTo>
                  <a:lnTo>
                    <a:pt x="618" y="51"/>
                  </a:lnTo>
                  <a:lnTo>
                    <a:pt x="606" y="43"/>
                  </a:lnTo>
                  <a:lnTo>
                    <a:pt x="592" y="35"/>
                  </a:lnTo>
                  <a:lnTo>
                    <a:pt x="574" y="28"/>
                  </a:lnTo>
                  <a:lnTo>
                    <a:pt x="560" y="19"/>
                  </a:lnTo>
                  <a:lnTo>
                    <a:pt x="539" y="11"/>
                  </a:lnTo>
                  <a:lnTo>
                    <a:pt x="513" y="5"/>
                  </a:lnTo>
                  <a:lnTo>
                    <a:pt x="482" y="1"/>
                  </a:lnTo>
                  <a:lnTo>
                    <a:pt x="447" y="0"/>
                  </a:lnTo>
                  <a:lnTo>
                    <a:pt x="409" y="1"/>
                  </a:lnTo>
                  <a:lnTo>
                    <a:pt x="368" y="5"/>
                  </a:lnTo>
                  <a:lnTo>
                    <a:pt x="326" y="12"/>
                  </a:lnTo>
                  <a:lnTo>
                    <a:pt x="282" y="21"/>
                  </a:lnTo>
                  <a:lnTo>
                    <a:pt x="240" y="34"/>
                  </a:lnTo>
                  <a:lnTo>
                    <a:pt x="197" y="50"/>
                  </a:lnTo>
                  <a:lnTo>
                    <a:pt x="157" y="69"/>
                  </a:lnTo>
                  <a:lnTo>
                    <a:pt x="118" y="93"/>
                  </a:lnTo>
                  <a:lnTo>
                    <a:pt x="83" y="119"/>
                  </a:lnTo>
                  <a:lnTo>
                    <a:pt x="51" y="150"/>
                  </a:lnTo>
                  <a:lnTo>
                    <a:pt x="24" y="185"/>
                  </a:lnTo>
                  <a:lnTo>
                    <a:pt x="19" y="203"/>
                  </a:lnTo>
                  <a:lnTo>
                    <a:pt x="13" y="220"/>
                  </a:lnTo>
                  <a:lnTo>
                    <a:pt x="6" y="239"/>
                  </a:lnTo>
                  <a:lnTo>
                    <a:pt x="0" y="257"/>
                  </a:lnTo>
                  <a:lnTo>
                    <a:pt x="5" y="255"/>
                  </a:lnTo>
                  <a:lnTo>
                    <a:pt x="9" y="253"/>
                  </a:lnTo>
                  <a:lnTo>
                    <a:pt x="14" y="250"/>
                  </a:lnTo>
                  <a:lnTo>
                    <a:pt x="19" y="247"/>
                  </a:lnTo>
                  <a:lnTo>
                    <a:pt x="23" y="245"/>
                  </a:lnTo>
                  <a:lnTo>
                    <a:pt x="28" y="242"/>
                  </a:lnTo>
                  <a:lnTo>
                    <a:pt x="32" y="240"/>
                  </a:lnTo>
                  <a:lnTo>
                    <a:pt x="37" y="238"/>
                  </a:lnTo>
                  <a:close/>
                </a:path>
              </a:pathLst>
            </a:custGeom>
            <a:solidFill>
              <a:srgbClr val="C9AA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4" name="Freeform 48">
              <a:extLst>
                <a:ext uri="{FF2B5EF4-FFF2-40B4-BE49-F238E27FC236}">
                  <a16:creationId xmlns:a16="http://schemas.microsoft.com/office/drawing/2014/main" id="{E1B9C932-0B01-33EF-32FF-C2A0CD97F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1288"/>
              <a:ext cx="324" cy="124"/>
            </a:xfrm>
            <a:custGeom>
              <a:avLst/>
              <a:gdLst>
                <a:gd name="T0" fmla="*/ 5 w 647"/>
                <a:gd name="T1" fmla="*/ 29 h 246"/>
                <a:gd name="T2" fmla="*/ 8 w 647"/>
                <a:gd name="T3" fmla="*/ 26 h 246"/>
                <a:gd name="T4" fmla="*/ 11 w 647"/>
                <a:gd name="T5" fmla="*/ 23 h 246"/>
                <a:gd name="T6" fmla="*/ 15 w 647"/>
                <a:gd name="T7" fmla="*/ 20 h 246"/>
                <a:gd name="T8" fmla="*/ 19 w 647"/>
                <a:gd name="T9" fmla="*/ 18 h 246"/>
                <a:gd name="T10" fmla="*/ 23 w 647"/>
                <a:gd name="T11" fmla="*/ 16 h 246"/>
                <a:gd name="T12" fmla="*/ 28 w 647"/>
                <a:gd name="T13" fmla="*/ 14 h 246"/>
                <a:gd name="T14" fmla="*/ 32 w 647"/>
                <a:gd name="T15" fmla="*/ 12 h 246"/>
                <a:gd name="T16" fmla="*/ 36 w 647"/>
                <a:gd name="T17" fmla="*/ 10 h 246"/>
                <a:gd name="T18" fmla="*/ 41 w 647"/>
                <a:gd name="T19" fmla="*/ 9 h 246"/>
                <a:gd name="T20" fmla="*/ 45 w 647"/>
                <a:gd name="T21" fmla="*/ 8 h 246"/>
                <a:gd name="T22" fmla="*/ 50 w 647"/>
                <a:gd name="T23" fmla="*/ 8 h 246"/>
                <a:gd name="T24" fmla="*/ 54 w 647"/>
                <a:gd name="T25" fmla="*/ 7 h 246"/>
                <a:gd name="T26" fmla="*/ 58 w 647"/>
                <a:gd name="T27" fmla="*/ 7 h 246"/>
                <a:gd name="T28" fmla="*/ 62 w 647"/>
                <a:gd name="T29" fmla="*/ 7 h 246"/>
                <a:gd name="T30" fmla="*/ 66 w 647"/>
                <a:gd name="T31" fmla="*/ 7 h 246"/>
                <a:gd name="T32" fmla="*/ 69 w 647"/>
                <a:gd name="T33" fmla="*/ 8 h 246"/>
                <a:gd name="T34" fmla="*/ 71 w 647"/>
                <a:gd name="T35" fmla="*/ 8 h 246"/>
                <a:gd name="T36" fmla="*/ 72 w 647"/>
                <a:gd name="T37" fmla="*/ 9 h 246"/>
                <a:gd name="T38" fmla="*/ 74 w 647"/>
                <a:gd name="T39" fmla="*/ 9 h 246"/>
                <a:gd name="T40" fmla="*/ 75 w 647"/>
                <a:gd name="T41" fmla="*/ 9 h 246"/>
                <a:gd name="T42" fmla="*/ 77 w 647"/>
                <a:gd name="T43" fmla="*/ 10 h 246"/>
                <a:gd name="T44" fmla="*/ 78 w 647"/>
                <a:gd name="T45" fmla="*/ 10 h 246"/>
                <a:gd name="T46" fmla="*/ 80 w 647"/>
                <a:gd name="T47" fmla="*/ 10 h 246"/>
                <a:gd name="T48" fmla="*/ 81 w 647"/>
                <a:gd name="T49" fmla="*/ 10 h 246"/>
                <a:gd name="T50" fmla="*/ 80 w 647"/>
                <a:gd name="T51" fmla="*/ 10 h 246"/>
                <a:gd name="T52" fmla="*/ 79 w 647"/>
                <a:gd name="T53" fmla="*/ 9 h 246"/>
                <a:gd name="T54" fmla="*/ 78 w 647"/>
                <a:gd name="T55" fmla="*/ 8 h 246"/>
                <a:gd name="T56" fmla="*/ 77 w 647"/>
                <a:gd name="T57" fmla="*/ 7 h 246"/>
                <a:gd name="T58" fmla="*/ 76 w 647"/>
                <a:gd name="T59" fmla="*/ 6 h 246"/>
                <a:gd name="T60" fmla="*/ 75 w 647"/>
                <a:gd name="T61" fmla="*/ 5 h 246"/>
                <a:gd name="T62" fmla="*/ 73 w 647"/>
                <a:gd name="T63" fmla="*/ 5 h 246"/>
                <a:gd name="T64" fmla="*/ 71 w 647"/>
                <a:gd name="T65" fmla="*/ 4 h 246"/>
                <a:gd name="T66" fmla="*/ 69 w 647"/>
                <a:gd name="T67" fmla="*/ 3 h 246"/>
                <a:gd name="T68" fmla="*/ 67 w 647"/>
                <a:gd name="T69" fmla="*/ 2 h 246"/>
                <a:gd name="T70" fmla="*/ 64 w 647"/>
                <a:gd name="T71" fmla="*/ 1 h 246"/>
                <a:gd name="T72" fmla="*/ 60 w 647"/>
                <a:gd name="T73" fmla="*/ 1 h 246"/>
                <a:gd name="T74" fmla="*/ 56 w 647"/>
                <a:gd name="T75" fmla="*/ 0 h 246"/>
                <a:gd name="T76" fmla="*/ 51 w 647"/>
                <a:gd name="T77" fmla="*/ 1 h 246"/>
                <a:gd name="T78" fmla="*/ 46 w 647"/>
                <a:gd name="T79" fmla="*/ 1 h 246"/>
                <a:gd name="T80" fmla="*/ 41 w 647"/>
                <a:gd name="T81" fmla="*/ 2 h 246"/>
                <a:gd name="T82" fmla="*/ 36 w 647"/>
                <a:gd name="T83" fmla="*/ 3 h 246"/>
                <a:gd name="T84" fmla="*/ 30 w 647"/>
                <a:gd name="T85" fmla="*/ 4 h 246"/>
                <a:gd name="T86" fmla="*/ 25 w 647"/>
                <a:gd name="T87" fmla="*/ 6 h 246"/>
                <a:gd name="T88" fmla="*/ 20 w 647"/>
                <a:gd name="T89" fmla="*/ 9 h 246"/>
                <a:gd name="T90" fmla="*/ 15 w 647"/>
                <a:gd name="T91" fmla="*/ 11 h 246"/>
                <a:gd name="T92" fmla="*/ 11 w 647"/>
                <a:gd name="T93" fmla="*/ 15 h 246"/>
                <a:gd name="T94" fmla="*/ 7 w 647"/>
                <a:gd name="T95" fmla="*/ 19 h 246"/>
                <a:gd name="T96" fmla="*/ 3 w 647"/>
                <a:gd name="T97" fmla="*/ 23 h 246"/>
                <a:gd name="T98" fmla="*/ 3 w 647"/>
                <a:gd name="T99" fmla="*/ 25 h 246"/>
                <a:gd name="T100" fmla="*/ 2 w 647"/>
                <a:gd name="T101" fmla="*/ 27 h 246"/>
                <a:gd name="T102" fmla="*/ 1 w 647"/>
                <a:gd name="T103" fmla="*/ 29 h 246"/>
                <a:gd name="T104" fmla="*/ 0 w 647"/>
                <a:gd name="T105" fmla="*/ 32 h 246"/>
                <a:gd name="T106" fmla="*/ 1 w 647"/>
                <a:gd name="T107" fmla="*/ 31 h 246"/>
                <a:gd name="T108" fmla="*/ 2 w 647"/>
                <a:gd name="T109" fmla="*/ 31 h 246"/>
                <a:gd name="T110" fmla="*/ 2 w 647"/>
                <a:gd name="T111" fmla="*/ 30 h 246"/>
                <a:gd name="T112" fmla="*/ 3 w 647"/>
                <a:gd name="T113" fmla="*/ 30 h 246"/>
                <a:gd name="T114" fmla="*/ 3 w 647"/>
                <a:gd name="T115" fmla="*/ 30 h 246"/>
                <a:gd name="T116" fmla="*/ 4 w 647"/>
                <a:gd name="T117" fmla="*/ 30 h 246"/>
                <a:gd name="T118" fmla="*/ 4 w 647"/>
                <a:gd name="T119" fmla="*/ 29 h 246"/>
                <a:gd name="T120" fmla="*/ 5 w 647"/>
                <a:gd name="T121" fmla="*/ 29 h 24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47" h="246">
                  <a:moveTo>
                    <a:pt x="34" y="228"/>
                  </a:moveTo>
                  <a:lnTo>
                    <a:pt x="60" y="202"/>
                  </a:lnTo>
                  <a:lnTo>
                    <a:pt x="87" y="179"/>
                  </a:lnTo>
                  <a:lnTo>
                    <a:pt x="117" y="159"/>
                  </a:lnTo>
                  <a:lnTo>
                    <a:pt x="150" y="139"/>
                  </a:lnTo>
                  <a:lnTo>
                    <a:pt x="183" y="122"/>
                  </a:lnTo>
                  <a:lnTo>
                    <a:pt x="218" y="106"/>
                  </a:lnTo>
                  <a:lnTo>
                    <a:pt x="252" y="92"/>
                  </a:lnTo>
                  <a:lnTo>
                    <a:pt x="288" y="80"/>
                  </a:lnTo>
                  <a:lnTo>
                    <a:pt x="324" y="71"/>
                  </a:lnTo>
                  <a:lnTo>
                    <a:pt x="359" y="63"/>
                  </a:lnTo>
                  <a:lnTo>
                    <a:pt x="395" y="57"/>
                  </a:lnTo>
                  <a:lnTo>
                    <a:pt x="430" y="54"/>
                  </a:lnTo>
                  <a:lnTo>
                    <a:pt x="462" y="53"/>
                  </a:lnTo>
                  <a:lnTo>
                    <a:pt x="494" y="54"/>
                  </a:lnTo>
                  <a:lnTo>
                    <a:pt x="524" y="56"/>
                  </a:lnTo>
                  <a:lnTo>
                    <a:pt x="552" y="62"/>
                  </a:lnTo>
                  <a:lnTo>
                    <a:pt x="563" y="64"/>
                  </a:lnTo>
                  <a:lnTo>
                    <a:pt x="576" y="66"/>
                  </a:lnTo>
                  <a:lnTo>
                    <a:pt x="587" y="69"/>
                  </a:lnTo>
                  <a:lnTo>
                    <a:pt x="600" y="71"/>
                  </a:lnTo>
                  <a:lnTo>
                    <a:pt x="612" y="73"/>
                  </a:lnTo>
                  <a:lnTo>
                    <a:pt x="624" y="76"/>
                  </a:lnTo>
                  <a:lnTo>
                    <a:pt x="636" y="78"/>
                  </a:lnTo>
                  <a:lnTo>
                    <a:pt x="647" y="80"/>
                  </a:lnTo>
                  <a:lnTo>
                    <a:pt x="638" y="75"/>
                  </a:lnTo>
                  <a:lnTo>
                    <a:pt x="630" y="69"/>
                  </a:lnTo>
                  <a:lnTo>
                    <a:pt x="622" y="62"/>
                  </a:lnTo>
                  <a:lnTo>
                    <a:pt x="614" y="54"/>
                  </a:lnTo>
                  <a:lnTo>
                    <a:pt x="605" y="47"/>
                  </a:lnTo>
                  <a:lnTo>
                    <a:pt x="593" y="40"/>
                  </a:lnTo>
                  <a:lnTo>
                    <a:pt x="579" y="33"/>
                  </a:lnTo>
                  <a:lnTo>
                    <a:pt x="562" y="27"/>
                  </a:lnTo>
                  <a:lnTo>
                    <a:pt x="549" y="18"/>
                  </a:lnTo>
                  <a:lnTo>
                    <a:pt x="531" y="11"/>
                  </a:lnTo>
                  <a:lnTo>
                    <a:pt x="506" y="5"/>
                  </a:lnTo>
                  <a:lnTo>
                    <a:pt x="476" y="1"/>
                  </a:lnTo>
                  <a:lnTo>
                    <a:pt x="442" y="0"/>
                  </a:lnTo>
                  <a:lnTo>
                    <a:pt x="405" y="1"/>
                  </a:lnTo>
                  <a:lnTo>
                    <a:pt x="365" y="4"/>
                  </a:lnTo>
                  <a:lnTo>
                    <a:pt x="324" y="10"/>
                  </a:lnTo>
                  <a:lnTo>
                    <a:pt x="282" y="19"/>
                  </a:lnTo>
                  <a:lnTo>
                    <a:pt x="240" y="32"/>
                  </a:lnTo>
                  <a:lnTo>
                    <a:pt x="197" y="47"/>
                  </a:lnTo>
                  <a:lnTo>
                    <a:pt x="157" y="66"/>
                  </a:lnTo>
                  <a:lnTo>
                    <a:pt x="117" y="88"/>
                  </a:lnTo>
                  <a:lnTo>
                    <a:pt x="82" y="115"/>
                  </a:lnTo>
                  <a:lnTo>
                    <a:pt x="51" y="145"/>
                  </a:lnTo>
                  <a:lnTo>
                    <a:pt x="23" y="179"/>
                  </a:lnTo>
                  <a:lnTo>
                    <a:pt x="17" y="197"/>
                  </a:lnTo>
                  <a:lnTo>
                    <a:pt x="11" y="213"/>
                  </a:lnTo>
                  <a:lnTo>
                    <a:pt x="6" y="230"/>
                  </a:lnTo>
                  <a:lnTo>
                    <a:pt x="0" y="246"/>
                  </a:lnTo>
                  <a:lnTo>
                    <a:pt x="5" y="244"/>
                  </a:lnTo>
                  <a:lnTo>
                    <a:pt x="9" y="242"/>
                  </a:lnTo>
                  <a:lnTo>
                    <a:pt x="13" y="239"/>
                  </a:lnTo>
                  <a:lnTo>
                    <a:pt x="17" y="237"/>
                  </a:lnTo>
                  <a:lnTo>
                    <a:pt x="22" y="235"/>
                  </a:lnTo>
                  <a:lnTo>
                    <a:pt x="26" y="232"/>
                  </a:lnTo>
                  <a:lnTo>
                    <a:pt x="30" y="230"/>
                  </a:lnTo>
                  <a:lnTo>
                    <a:pt x="34" y="228"/>
                  </a:lnTo>
                  <a:close/>
                </a:path>
              </a:pathLst>
            </a:custGeom>
            <a:solidFill>
              <a:srgbClr val="C1AA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5" name="Freeform 49">
              <a:extLst>
                <a:ext uri="{FF2B5EF4-FFF2-40B4-BE49-F238E27FC236}">
                  <a16:creationId xmlns:a16="http://schemas.microsoft.com/office/drawing/2014/main" id="{5AF0459F-8920-4B44-E6EA-CFBB33F8E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2" y="1290"/>
              <a:ext cx="316" cy="117"/>
            </a:xfrm>
            <a:custGeom>
              <a:avLst/>
              <a:gdLst>
                <a:gd name="T0" fmla="*/ 4 w 632"/>
                <a:gd name="T1" fmla="*/ 28 h 234"/>
                <a:gd name="T2" fmla="*/ 7 w 632"/>
                <a:gd name="T3" fmla="*/ 24 h 234"/>
                <a:gd name="T4" fmla="*/ 11 w 632"/>
                <a:gd name="T5" fmla="*/ 22 h 234"/>
                <a:gd name="T6" fmla="*/ 15 w 632"/>
                <a:gd name="T7" fmla="*/ 19 h 234"/>
                <a:gd name="T8" fmla="*/ 19 w 632"/>
                <a:gd name="T9" fmla="*/ 17 h 234"/>
                <a:gd name="T10" fmla="*/ 23 w 632"/>
                <a:gd name="T11" fmla="*/ 14 h 234"/>
                <a:gd name="T12" fmla="*/ 27 w 632"/>
                <a:gd name="T13" fmla="*/ 12 h 234"/>
                <a:gd name="T14" fmla="*/ 31 w 632"/>
                <a:gd name="T15" fmla="*/ 11 h 234"/>
                <a:gd name="T16" fmla="*/ 36 w 632"/>
                <a:gd name="T17" fmla="*/ 9 h 234"/>
                <a:gd name="T18" fmla="*/ 40 w 632"/>
                <a:gd name="T19" fmla="*/ 8 h 234"/>
                <a:gd name="T20" fmla="*/ 44 w 632"/>
                <a:gd name="T21" fmla="*/ 7 h 234"/>
                <a:gd name="T22" fmla="*/ 49 w 632"/>
                <a:gd name="T23" fmla="*/ 7 h 234"/>
                <a:gd name="T24" fmla="*/ 53 w 632"/>
                <a:gd name="T25" fmla="*/ 6 h 234"/>
                <a:gd name="T26" fmla="*/ 57 w 632"/>
                <a:gd name="T27" fmla="*/ 6 h 234"/>
                <a:gd name="T28" fmla="*/ 61 w 632"/>
                <a:gd name="T29" fmla="*/ 6 h 234"/>
                <a:gd name="T30" fmla="*/ 65 w 632"/>
                <a:gd name="T31" fmla="*/ 7 h 234"/>
                <a:gd name="T32" fmla="*/ 68 w 632"/>
                <a:gd name="T33" fmla="*/ 7 h 234"/>
                <a:gd name="T34" fmla="*/ 70 w 632"/>
                <a:gd name="T35" fmla="*/ 8 h 234"/>
                <a:gd name="T36" fmla="*/ 71 w 632"/>
                <a:gd name="T37" fmla="*/ 8 h 234"/>
                <a:gd name="T38" fmla="*/ 72 w 632"/>
                <a:gd name="T39" fmla="*/ 8 h 234"/>
                <a:gd name="T40" fmla="*/ 74 w 632"/>
                <a:gd name="T41" fmla="*/ 8 h 234"/>
                <a:gd name="T42" fmla="*/ 75 w 632"/>
                <a:gd name="T43" fmla="*/ 9 h 234"/>
                <a:gd name="T44" fmla="*/ 77 w 632"/>
                <a:gd name="T45" fmla="*/ 9 h 234"/>
                <a:gd name="T46" fmla="*/ 78 w 632"/>
                <a:gd name="T47" fmla="*/ 9 h 234"/>
                <a:gd name="T48" fmla="*/ 79 w 632"/>
                <a:gd name="T49" fmla="*/ 10 h 234"/>
                <a:gd name="T50" fmla="*/ 78 w 632"/>
                <a:gd name="T51" fmla="*/ 9 h 234"/>
                <a:gd name="T52" fmla="*/ 77 w 632"/>
                <a:gd name="T53" fmla="*/ 8 h 234"/>
                <a:gd name="T54" fmla="*/ 76 w 632"/>
                <a:gd name="T55" fmla="*/ 8 h 234"/>
                <a:gd name="T56" fmla="*/ 75 w 632"/>
                <a:gd name="T57" fmla="*/ 7 h 234"/>
                <a:gd name="T58" fmla="*/ 74 w 632"/>
                <a:gd name="T59" fmla="*/ 6 h 234"/>
                <a:gd name="T60" fmla="*/ 73 w 632"/>
                <a:gd name="T61" fmla="*/ 5 h 234"/>
                <a:gd name="T62" fmla="*/ 71 w 632"/>
                <a:gd name="T63" fmla="*/ 4 h 234"/>
                <a:gd name="T64" fmla="*/ 69 w 632"/>
                <a:gd name="T65" fmla="*/ 4 h 234"/>
                <a:gd name="T66" fmla="*/ 68 w 632"/>
                <a:gd name="T67" fmla="*/ 3 h 234"/>
                <a:gd name="T68" fmla="*/ 66 w 632"/>
                <a:gd name="T69" fmla="*/ 2 h 234"/>
                <a:gd name="T70" fmla="*/ 63 w 632"/>
                <a:gd name="T71" fmla="*/ 1 h 234"/>
                <a:gd name="T72" fmla="*/ 59 w 632"/>
                <a:gd name="T73" fmla="*/ 1 h 234"/>
                <a:gd name="T74" fmla="*/ 55 w 632"/>
                <a:gd name="T75" fmla="*/ 0 h 234"/>
                <a:gd name="T76" fmla="*/ 51 w 632"/>
                <a:gd name="T77" fmla="*/ 0 h 234"/>
                <a:gd name="T78" fmla="*/ 46 w 632"/>
                <a:gd name="T79" fmla="*/ 1 h 234"/>
                <a:gd name="T80" fmla="*/ 41 w 632"/>
                <a:gd name="T81" fmla="*/ 2 h 234"/>
                <a:gd name="T82" fmla="*/ 35 w 632"/>
                <a:gd name="T83" fmla="*/ 3 h 234"/>
                <a:gd name="T84" fmla="*/ 30 w 632"/>
                <a:gd name="T85" fmla="*/ 4 h 234"/>
                <a:gd name="T86" fmla="*/ 25 w 632"/>
                <a:gd name="T87" fmla="*/ 6 h 234"/>
                <a:gd name="T88" fmla="*/ 20 w 632"/>
                <a:gd name="T89" fmla="*/ 8 h 234"/>
                <a:gd name="T90" fmla="*/ 15 w 632"/>
                <a:gd name="T91" fmla="*/ 11 h 234"/>
                <a:gd name="T92" fmla="*/ 10 w 632"/>
                <a:gd name="T93" fmla="*/ 14 h 234"/>
                <a:gd name="T94" fmla="*/ 6 w 632"/>
                <a:gd name="T95" fmla="*/ 18 h 234"/>
                <a:gd name="T96" fmla="*/ 3 w 632"/>
                <a:gd name="T97" fmla="*/ 22 h 234"/>
                <a:gd name="T98" fmla="*/ 2 w 632"/>
                <a:gd name="T99" fmla="*/ 24 h 234"/>
                <a:gd name="T100" fmla="*/ 2 w 632"/>
                <a:gd name="T101" fmla="*/ 26 h 234"/>
                <a:gd name="T102" fmla="*/ 1 w 632"/>
                <a:gd name="T103" fmla="*/ 28 h 234"/>
                <a:gd name="T104" fmla="*/ 0 w 632"/>
                <a:gd name="T105" fmla="*/ 30 h 234"/>
                <a:gd name="T106" fmla="*/ 1 w 632"/>
                <a:gd name="T107" fmla="*/ 29 h 234"/>
                <a:gd name="T108" fmla="*/ 2 w 632"/>
                <a:gd name="T109" fmla="*/ 29 h 234"/>
                <a:gd name="T110" fmla="*/ 3 w 632"/>
                <a:gd name="T111" fmla="*/ 28 h 234"/>
                <a:gd name="T112" fmla="*/ 4 w 632"/>
                <a:gd name="T113" fmla="*/ 28 h 23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2" h="234">
                  <a:moveTo>
                    <a:pt x="31" y="217"/>
                  </a:moveTo>
                  <a:lnTo>
                    <a:pt x="56" y="191"/>
                  </a:lnTo>
                  <a:lnTo>
                    <a:pt x="84" y="169"/>
                  </a:lnTo>
                  <a:lnTo>
                    <a:pt x="114" y="148"/>
                  </a:lnTo>
                  <a:lnTo>
                    <a:pt x="145" y="129"/>
                  </a:lnTo>
                  <a:lnTo>
                    <a:pt x="178" y="112"/>
                  </a:lnTo>
                  <a:lnTo>
                    <a:pt x="212" y="96"/>
                  </a:lnTo>
                  <a:lnTo>
                    <a:pt x="246" y="83"/>
                  </a:lnTo>
                  <a:lnTo>
                    <a:pt x="282" y="72"/>
                  </a:lnTo>
                  <a:lnTo>
                    <a:pt x="318" y="62"/>
                  </a:lnTo>
                  <a:lnTo>
                    <a:pt x="352" y="55"/>
                  </a:lnTo>
                  <a:lnTo>
                    <a:pt x="387" y="50"/>
                  </a:lnTo>
                  <a:lnTo>
                    <a:pt x="420" y="46"/>
                  </a:lnTo>
                  <a:lnTo>
                    <a:pt x="454" y="46"/>
                  </a:lnTo>
                  <a:lnTo>
                    <a:pt x="485" y="47"/>
                  </a:lnTo>
                  <a:lnTo>
                    <a:pt x="515" y="50"/>
                  </a:lnTo>
                  <a:lnTo>
                    <a:pt x="542" y="55"/>
                  </a:lnTo>
                  <a:lnTo>
                    <a:pt x="554" y="58"/>
                  </a:lnTo>
                  <a:lnTo>
                    <a:pt x="565" y="60"/>
                  </a:lnTo>
                  <a:lnTo>
                    <a:pt x="576" y="62"/>
                  </a:lnTo>
                  <a:lnTo>
                    <a:pt x="587" y="63"/>
                  </a:lnTo>
                  <a:lnTo>
                    <a:pt x="599" y="66"/>
                  </a:lnTo>
                  <a:lnTo>
                    <a:pt x="610" y="68"/>
                  </a:lnTo>
                  <a:lnTo>
                    <a:pt x="621" y="70"/>
                  </a:lnTo>
                  <a:lnTo>
                    <a:pt x="632" y="73"/>
                  </a:lnTo>
                  <a:lnTo>
                    <a:pt x="624" y="68"/>
                  </a:lnTo>
                  <a:lnTo>
                    <a:pt x="616" y="62"/>
                  </a:lnTo>
                  <a:lnTo>
                    <a:pt x="608" y="57"/>
                  </a:lnTo>
                  <a:lnTo>
                    <a:pt x="600" y="51"/>
                  </a:lnTo>
                  <a:lnTo>
                    <a:pt x="591" y="44"/>
                  </a:lnTo>
                  <a:lnTo>
                    <a:pt x="579" y="38"/>
                  </a:lnTo>
                  <a:lnTo>
                    <a:pt x="567" y="32"/>
                  </a:lnTo>
                  <a:lnTo>
                    <a:pt x="552" y="27"/>
                  </a:lnTo>
                  <a:lnTo>
                    <a:pt x="540" y="17"/>
                  </a:lnTo>
                  <a:lnTo>
                    <a:pt x="523" y="10"/>
                  </a:lnTo>
                  <a:lnTo>
                    <a:pt x="499" y="5"/>
                  </a:lnTo>
                  <a:lnTo>
                    <a:pt x="470" y="1"/>
                  </a:lnTo>
                  <a:lnTo>
                    <a:pt x="438" y="0"/>
                  </a:lnTo>
                  <a:lnTo>
                    <a:pt x="401" y="0"/>
                  </a:lnTo>
                  <a:lnTo>
                    <a:pt x="363" y="4"/>
                  </a:lnTo>
                  <a:lnTo>
                    <a:pt x="321" y="9"/>
                  </a:lnTo>
                  <a:lnTo>
                    <a:pt x="280" y="19"/>
                  </a:lnTo>
                  <a:lnTo>
                    <a:pt x="237" y="30"/>
                  </a:lnTo>
                  <a:lnTo>
                    <a:pt x="196" y="45"/>
                  </a:lnTo>
                  <a:lnTo>
                    <a:pt x="154" y="63"/>
                  </a:lnTo>
                  <a:lnTo>
                    <a:pt x="116" y="85"/>
                  </a:lnTo>
                  <a:lnTo>
                    <a:pt x="80" y="111"/>
                  </a:lnTo>
                  <a:lnTo>
                    <a:pt x="47" y="141"/>
                  </a:lnTo>
                  <a:lnTo>
                    <a:pt x="19" y="175"/>
                  </a:lnTo>
                  <a:lnTo>
                    <a:pt x="15" y="190"/>
                  </a:lnTo>
                  <a:lnTo>
                    <a:pt x="10" y="204"/>
                  </a:lnTo>
                  <a:lnTo>
                    <a:pt x="4" y="219"/>
                  </a:lnTo>
                  <a:lnTo>
                    <a:pt x="0" y="234"/>
                  </a:lnTo>
                  <a:lnTo>
                    <a:pt x="8" y="229"/>
                  </a:lnTo>
                  <a:lnTo>
                    <a:pt x="16" y="225"/>
                  </a:lnTo>
                  <a:lnTo>
                    <a:pt x="23" y="221"/>
                  </a:lnTo>
                  <a:lnTo>
                    <a:pt x="31" y="217"/>
                  </a:lnTo>
                  <a:close/>
                </a:path>
              </a:pathLst>
            </a:custGeom>
            <a:solidFill>
              <a:srgbClr val="BAA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6" name="Freeform 50">
              <a:extLst>
                <a:ext uri="{FF2B5EF4-FFF2-40B4-BE49-F238E27FC236}">
                  <a16:creationId xmlns:a16="http://schemas.microsoft.com/office/drawing/2014/main" id="{F77914A2-DA59-BE3A-26D5-61760980F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" y="1291"/>
              <a:ext cx="310" cy="112"/>
            </a:xfrm>
            <a:custGeom>
              <a:avLst/>
              <a:gdLst>
                <a:gd name="T0" fmla="*/ 4 w 619"/>
                <a:gd name="T1" fmla="*/ 26 h 224"/>
                <a:gd name="T2" fmla="*/ 7 w 619"/>
                <a:gd name="T3" fmla="*/ 23 h 224"/>
                <a:gd name="T4" fmla="*/ 11 w 619"/>
                <a:gd name="T5" fmla="*/ 21 h 224"/>
                <a:gd name="T6" fmla="*/ 14 w 619"/>
                <a:gd name="T7" fmla="*/ 18 h 224"/>
                <a:gd name="T8" fmla="*/ 18 w 619"/>
                <a:gd name="T9" fmla="*/ 15 h 224"/>
                <a:gd name="T10" fmla="*/ 22 w 619"/>
                <a:gd name="T11" fmla="*/ 13 h 224"/>
                <a:gd name="T12" fmla="*/ 26 w 619"/>
                <a:gd name="T13" fmla="*/ 11 h 224"/>
                <a:gd name="T14" fmla="*/ 31 w 619"/>
                <a:gd name="T15" fmla="*/ 10 h 224"/>
                <a:gd name="T16" fmla="*/ 35 w 619"/>
                <a:gd name="T17" fmla="*/ 9 h 224"/>
                <a:gd name="T18" fmla="*/ 39 w 619"/>
                <a:gd name="T19" fmla="*/ 7 h 224"/>
                <a:gd name="T20" fmla="*/ 44 w 619"/>
                <a:gd name="T21" fmla="*/ 7 h 224"/>
                <a:gd name="T22" fmla="*/ 48 w 619"/>
                <a:gd name="T23" fmla="*/ 6 h 224"/>
                <a:gd name="T24" fmla="*/ 52 w 619"/>
                <a:gd name="T25" fmla="*/ 6 h 224"/>
                <a:gd name="T26" fmla="*/ 56 w 619"/>
                <a:gd name="T27" fmla="*/ 5 h 224"/>
                <a:gd name="T28" fmla="*/ 60 w 619"/>
                <a:gd name="T29" fmla="*/ 6 h 224"/>
                <a:gd name="T30" fmla="*/ 64 w 619"/>
                <a:gd name="T31" fmla="*/ 6 h 224"/>
                <a:gd name="T32" fmla="*/ 67 w 619"/>
                <a:gd name="T33" fmla="*/ 7 h 224"/>
                <a:gd name="T34" fmla="*/ 69 w 619"/>
                <a:gd name="T35" fmla="*/ 7 h 224"/>
                <a:gd name="T36" fmla="*/ 70 w 619"/>
                <a:gd name="T37" fmla="*/ 7 h 224"/>
                <a:gd name="T38" fmla="*/ 71 w 619"/>
                <a:gd name="T39" fmla="*/ 7 h 224"/>
                <a:gd name="T40" fmla="*/ 73 w 619"/>
                <a:gd name="T41" fmla="*/ 8 h 224"/>
                <a:gd name="T42" fmla="*/ 74 w 619"/>
                <a:gd name="T43" fmla="*/ 8 h 224"/>
                <a:gd name="T44" fmla="*/ 75 w 619"/>
                <a:gd name="T45" fmla="*/ 8 h 224"/>
                <a:gd name="T46" fmla="*/ 77 w 619"/>
                <a:gd name="T47" fmla="*/ 8 h 224"/>
                <a:gd name="T48" fmla="*/ 78 w 619"/>
                <a:gd name="T49" fmla="*/ 9 h 224"/>
                <a:gd name="T50" fmla="*/ 77 w 619"/>
                <a:gd name="T51" fmla="*/ 8 h 224"/>
                <a:gd name="T52" fmla="*/ 76 w 619"/>
                <a:gd name="T53" fmla="*/ 8 h 224"/>
                <a:gd name="T54" fmla="*/ 75 w 619"/>
                <a:gd name="T55" fmla="*/ 7 h 224"/>
                <a:gd name="T56" fmla="*/ 74 w 619"/>
                <a:gd name="T57" fmla="*/ 6 h 224"/>
                <a:gd name="T58" fmla="*/ 73 w 619"/>
                <a:gd name="T59" fmla="*/ 6 h 224"/>
                <a:gd name="T60" fmla="*/ 71 w 619"/>
                <a:gd name="T61" fmla="*/ 5 h 224"/>
                <a:gd name="T62" fmla="*/ 70 w 619"/>
                <a:gd name="T63" fmla="*/ 4 h 224"/>
                <a:gd name="T64" fmla="*/ 68 w 619"/>
                <a:gd name="T65" fmla="*/ 4 h 224"/>
                <a:gd name="T66" fmla="*/ 67 w 619"/>
                <a:gd name="T67" fmla="*/ 3 h 224"/>
                <a:gd name="T68" fmla="*/ 65 w 619"/>
                <a:gd name="T69" fmla="*/ 2 h 224"/>
                <a:gd name="T70" fmla="*/ 62 w 619"/>
                <a:gd name="T71" fmla="*/ 1 h 224"/>
                <a:gd name="T72" fmla="*/ 59 w 619"/>
                <a:gd name="T73" fmla="*/ 1 h 224"/>
                <a:gd name="T74" fmla="*/ 55 w 619"/>
                <a:gd name="T75" fmla="*/ 0 h 224"/>
                <a:gd name="T76" fmla="*/ 50 w 619"/>
                <a:gd name="T77" fmla="*/ 0 h 224"/>
                <a:gd name="T78" fmla="*/ 45 w 619"/>
                <a:gd name="T79" fmla="*/ 1 h 224"/>
                <a:gd name="T80" fmla="*/ 40 w 619"/>
                <a:gd name="T81" fmla="*/ 1 h 224"/>
                <a:gd name="T82" fmla="*/ 35 w 619"/>
                <a:gd name="T83" fmla="*/ 3 h 224"/>
                <a:gd name="T84" fmla="*/ 30 w 619"/>
                <a:gd name="T85" fmla="*/ 4 h 224"/>
                <a:gd name="T86" fmla="*/ 25 w 619"/>
                <a:gd name="T87" fmla="*/ 6 h 224"/>
                <a:gd name="T88" fmla="*/ 20 w 619"/>
                <a:gd name="T89" fmla="*/ 8 h 224"/>
                <a:gd name="T90" fmla="*/ 15 w 619"/>
                <a:gd name="T91" fmla="*/ 11 h 224"/>
                <a:gd name="T92" fmla="*/ 10 w 619"/>
                <a:gd name="T93" fmla="*/ 14 h 224"/>
                <a:gd name="T94" fmla="*/ 6 w 619"/>
                <a:gd name="T95" fmla="*/ 18 h 224"/>
                <a:gd name="T96" fmla="*/ 3 w 619"/>
                <a:gd name="T97" fmla="*/ 22 h 224"/>
                <a:gd name="T98" fmla="*/ 2 w 619"/>
                <a:gd name="T99" fmla="*/ 24 h 224"/>
                <a:gd name="T100" fmla="*/ 2 w 619"/>
                <a:gd name="T101" fmla="*/ 25 h 224"/>
                <a:gd name="T102" fmla="*/ 1 w 619"/>
                <a:gd name="T103" fmla="*/ 27 h 224"/>
                <a:gd name="T104" fmla="*/ 0 w 619"/>
                <a:gd name="T105" fmla="*/ 28 h 224"/>
                <a:gd name="T106" fmla="*/ 1 w 619"/>
                <a:gd name="T107" fmla="*/ 28 h 224"/>
                <a:gd name="T108" fmla="*/ 2 w 619"/>
                <a:gd name="T109" fmla="*/ 27 h 224"/>
                <a:gd name="T110" fmla="*/ 3 w 619"/>
                <a:gd name="T111" fmla="*/ 27 h 224"/>
                <a:gd name="T112" fmla="*/ 4 w 619"/>
                <a:gd name="T113" fmla="*/ 26 h 22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19" h="224">
                  <a:moveTo>
                    <a:pt x="28" y="208"/>
                  </a:moveTo>
                  <a:lnTo>
                    <a:pt x="54" y="184"/>
                  </a:lnTo>
                  <a:lnTo>
                    <a:pt x="81" y="161"/>
                  </a:lnTo>
                  <a:lnTo>
                    <a:pt x="111" y="140"/>
                  </a:lnTo>
                  <a:lnTo>
                    <a:pt x="142" y="120"/>
                  </a:lnTo>
                  <a:lnTo>
                    <a:pt x="175" y="103"/>
                  </a:lnTo>
                  <a:lnTo>
                    <a:pt x="208" y="88"/>
                  </a:lnTo>
                  <a:lnTo>
                    <a:pt x="242" y="75"/>
                  </a:lnTo>
                  <a:lnTo>
                    <a:pt x="277" y="65"/>
                  </a:lnTo>
                  <a:lnTo>
                    <a:pt x="312" y="56"/>
                  </a:lnTo>
                  <a:lnTo>
                    <a:pt x="346" y="49"/>
                  </a:lnTo>
                  <a:lnTo>
                    <a:pt x="381" y="44"/>
                  </a:lnTo>
                  <a:lnTo>
                    <a:pt x="414" y="41"/>
                  </a:lnTo>
                  <a:lnTo>
                    <a:pt x="447" y="40"/>
                  </a:lnTo>
                  <a:lnTo>
                    <a:pt x="478" y="41"/>
                  </a:lnTo>
                  <a:lnTo>
                    <a:pt x="508" y="44"/>
                  </a:lnTo>
                  <a:lnTo>
                    <a:pt x="535" y="50"/>
                  </a:lnTo>
                  <a:lnTo>
                    <a:pt x="546" y="52"/>
                  </a:lnTo>
                  <a:lnTo>
                    <a:pt x="556" y="55"/>
                  </a:lnTo>
                  <a:lnTo>
                    <a:pt x="566" y="56"/>
                  </a:lnTo>
                  <a:lnTo>
                    <a:pt x="577" y="58"/>
                  </a:lnTo>
                  <a:lnTo>
                    <a:pt x="587" y="60"/>
                  </a:lnTo>
                  <a:lnTo>
                    <a:pt x="597" y="61"/>
                  </a:lnTo>
                  <a:lnTo>
                    <a:pt x="609" y="64"/>
                  </a:lnTo>
                  <a:lnTo>
                    <a:pt x="619" y="66"/>
                  </a:lnTo>
                  <a:lnTo>
                    <a:pt x="610" y="61"/>
                  </a:lnTo>
                  <a:lnTo>
                    <a:pt x="602" y="57"/>
                  </a:lnTo>
                  <a:lnTo>
                    <a:pt x="594" y="52"/>
                  </a:lnTo>
                  <a:lnTo>
                    <a:pt x="586" y="46"/>
                  </a:lnTo>
                  <a:lnTo>
                    <a:pt x="577" y="42"/>
                  </a:lnTo>
                  <a:lnTo>
                    <a:pt x="566" y="36"/>
                  </a:lnTo>
                  <a:lnTo>
                    <a:pt x="555" y="32"/>
                  </a:lnTo>
                  <a:lnTo>
                    <a:pt x="541" y="27"/>
                  </a:lnTo>
                  <a:lnTo>
                    <a:pt x="532" y="19"/>
                  </a:lnTo>
                  <a:lnTo>
                    <a:pt x="516" y="12"/>
                  </a:lnTo>
                  <a:lnTo>
                    <a:pt x="493" y="6"/>
                  </a:lnTo>
                  <a:lnTo>
                    <a:pt x="466" y="2"/>
                  </a:lnTo>
                  <a:lnTo>
                    <a:pt x="434" y="0"/>
                  </a:lnTo>
                  <a:lnTo>
                    <a:pt x="398" y="0"/>
                  </a:lnTo>
                  <a:lnTo>
                    <a:pt x="360" y="4"/>
                  </a:lnTo>
                  <a:lnTo>
                    <a:pt x="320" y="8"/>
                  </a:lnTo>
                  <a:lnTo>
                    <a:pt x="278" y="18"/>
                  </a:lnTo>
                  <a:lnTo>
                    <a:pt x="237" y="28"/>
                  </a:lnTo>
                  <a:lnTo>
                    <a:pt x="194" y="43"/>
                  </a:lnTo>
                  <a:lnTo>
                    <a:pt x="154" y="61"/>
                  </a:lnTo>
                  <a:lnTo>
                    <a:pt x="116" y="82"/>
                  </a:lnTo>
                  <a:lnTo>
                    <a:pt x="79" y="108"/>
                  </a:lnTo>
                  <a:lnTo>
                    <a:pt x="47" y="138"/>
                  </a:lnTo>
                  <a:lnTo>
                    <a:pt x="18" y="171"/>
                  </a:lnTo>
                  <a:lnTo>
                    <a:pt x="13" y="185"/>
                  </a:lnTo>
                  <a:lnTo>
                    <a:pt x="9" y="197"/>
                  </a:lnTo>
                  <a:lnTo>
                    <a:pt x="4" y="211"/>
                  </a:lnTo>
                  <a:lnTo>
                    <a:pt x="0" y="224"/>
                  </a:lnTo>
                  <a:lnTo>
                    <a:pt x="8" y="219"/>
                  </a:lnTo>
                  <a:lnTo>
                    <a:pt x="15" y="216"/>
                  </a:lnTo>
                  <a:lnTo>
                    <a:pt x="21" y="212"/>
                  </a:lnTo>
                  <a:lnTo>
                    <a:pt x="28" y="208"/>
                  </a:lnTo>
                  <a:close/>
                </a:path>
              </a:pathLst>
            </a:custGeom>
            <a:solidFill>
              <a:srgbClr val="B7AFA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7" name="Freeform 51">
              <a:extLst>
                <a:ext uri="{FF2B5EF4-FFF2-40B4-BE49-F238E27FC236}">
                  <a16:creationId xmlns:a16="http://schemas.microsoft.com/office/drawing/2014/main" id="{4D1AC87B-5A4B-6A34-9F36-F8DD9C047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8" y="1292"/>
              <a:ext cx="303" cy="107"/>
            </a:xfrm>
            <a:custGeom>
              <a:avLst/>
              <a:gdLst>
                <a:gd name="T0" fmla="*/ 4 w 604"/>
                <a:gd name="T1" fmla="*/ 25 h 213"/>
                <a:gd name="T2" fmla="*/ 7 w 604"/>
                <a:gd name="T3" fmla="*/ 22 h 213"/>
                <a:gd name="T4" fmla="*/ 10 w 604"/>
                <a:gd name="T5" fmla="*/ 19 h 213"/>
                <a:gd name="T6" fmla="*/ 14 w 604"/>
                <a:gd name="T7" fmla="*/ 17 h 213"/>
                <a:gd name="T8" fmla="*/ 18 w 604"/>
                <a:gd name="T9" fmla="*/ 14 h 213"/>
                <a:gd name="T10" fmla="*/ 22 w 604"/>
                <a:gd name="T11" fmla="*/ 12 h 213"/>
                <a:gd name="T12" fmla="*/ 26 w 604"/>
                <a:gd name="T13" fmla="*/ 10 h 213"/>
                <a:gd name="T14" fmla="*/ 30 w 604"/>
                <a:gd name="T15" fmla="*/ 9 h 213"/>
                <a:gd name="T16" fmla="*/ 34 w 604"/>
                <a:gd name="T17" fmla="*/ 7 h 213"/>
                <a:gd name="T18" fmla="*/ 39 w 604"/>
                <a:gd name="T19" fmla="*/ 6 h 213"/>
                <a:gd name="T20" fmla="*/ 43 w 604"/>
                <a:gd name="T21" fmla="*/ 6 h 213"/>
                <a:gd name="T22" fmla="*/ 47 w 604"/>
                <a:gd name="T23" fmla="*/ 5 h 213"/>
                <a:gd name="T24" fmla="*/ 51 w 604"/>
                <a:gd name="T25" fmla="*/ 5 h 213"/>
                <a:gd name="T26" fmla="*/ 55 w 604"/>
                <a:gd name="T27" fmla="*/ 5 h 213"/>
                <a:gd name="T28" fmla="*/ 59 w 604"/>
                <a:gd name="T29" fmla="*/ 5 h 213"/>
                <a:gd name="T30" fmla="*/ 63 w 604"/>
                <a:gd name="T31" fmla="*/ 5 h 213"/>
                <a:gd name="T32" fmla="*/ 66 w 604"/>
                <a:gd name="T33" fmla="*/ 6 h 213"/>
                <a:gd name="T34" fmla="*/ 67 w 604"/>
                <a:gd name="T35" fmla="*/ 6 h 213"/>
                <a:gd name="T36" fmla="*/ 69 w 604"/>
                <a:gd name="T37" fmla="*/ 6 h 213"/>
                <a:gd name="T38" fmla="*/ 70 w 604"/>
                <a:gd name="T39" fmla="*/ 7 h 213"/>
                <a:gd name="T40" fmla="*/ 71 w 604"/>
                <a:gd name="T41" fmla="*/ 7 h 213"/>
                <a:gd name="T42" fmla="*/ 72 w 604"/>
                <a:gd name="T43" fmla="*/ 7 h 213"/>
                <a:gd name="T44" fmla="*/ 74 w 604"/>
                <a:gd name="T45" fmla="*/ 7 h 213"/>
                <a:gd name="T46" fmla="*/ 75 w 604"/>
                <a:gd name="T47" fmla="*/ 7 h 213"/>
                <a:gd name="T48" fmla="*/ 76 w 604"/>
                <a:gd name="T49" fmla="*/ 8 h 213"/>
                <a:gd name="T50" fmla="*/ 75 w 604"/>
                <a:gd name="T51" fmla="*/ 7 h 213"/>
                <a:gd name="T52" fmla="*/ 74 w 604"/>
                <a:gd name="T53" fmla="*/ 7 h 213"/>
                <a:gd name="T54" fmla="*/ 73 w 604"/>
                <a:gd name="T55" fmla="*/ 6 h 213"/>
                <a:gd name="T56" fmla="*/ 72 w 604"/>
                <a:gd name="T57" fmla="*/ 6 h 213"/>
                <a:gd name="T58" fmla="*/ 71 w 604"/>
                <a:gd name="T59" fmla="*/ 5 h 213"/>
                <a:gd name="T60" fmla="*/ 70 w 604"/>
                <a:gd name="T61" fmla="*/ 5 h 213"/>
                <a:gd name="T62" fmla="*/ 68 w 604"/>
                <a:gd name="T63" fmla="*/ 4 h 213"/>
                <a:gd name="T64" fmla="*/ 67 w 604"/>
                <a:gd name="T65" fmla="*/ 4 h 213"/>
                <a:gd name="T66" fmla="*/ 66 w 604"/>
                <a:gd name="T67" fmla="*/ 3 h 213"/>
                <a:gd name="T68" fmla="*/ 64 w 604"/>
                <a:gd name="T69" fmla="*/ 2 h 213"/>
                <a:gd name="T70" fmla="*/ 61 w 604"/>
                <a:gd name="T71" fmla="*/ 1 h 213"/>
                <a:gd name="T72" fmla="*/ 58 w 604"/>
                <a:gd name="T73" fmla="*/ 1 h 213"/>
                <a:gd name="T74" fmla="*/ 54 w 604"/>
                <a:gd name="T75" fmla="*/ 0 h 213"/>
                <a:gd name="T76" fmla="*/ 50 w 604"/>
                <a:gd name="T77" fmla="*/ 0 h 213"/>
                <a:gd name="T78" fmla="*/ 45 w 604"/>
                <a:gd name="T79" fmla="*/ 1 h 213"/>
                <a:gd name="T80" fmla="*/ 40 w 604"/>
                <a:gd name="T81" fmla="*/ 1 h 213"/>
                <a:gd name="T82" fmla="*/ 35 w 604"/>
                <a:gd name="T83" fmla="*/ 2 h 213"/>
                <a:gd name="T84" fmla="*/ 30 w 604"/>
                <a:gd name="T85" fmla="*/ 4 h 213"/>
                <a:gd name="T86" fmla="*/ 25 w 604"/>
                <a:gd name="T87" fmla="*/ 5 h 213"/>
                <a:gd name="T88" fmla="*/ 20 w 604"/>
                <a:gd name="T89" fmla="*/ 8 h 213"/>
                <a:gd name="T90" fmla="*/ 15 w 604"/>
                <a:gd name="T91" fmla="*/ 10 h 213"/>
                <a:gd name="T92" fmla="*/ 10 w 604"/>
                <a:gd name="T93" fmla="*/ 14 h 213"/>
                <a:gd name="T94" fmla="*/ 6 w 604"/>
                <a:gd name="T95" fmla="*/ 17 h 213"/>
                <a:gd name="T96" fmla="*/ 2 w 604"/>
                <a:gd name="T97" fmla="*/ 21 h 213"/>
                <a:gd name="T98" fmla="*/ 2 w 604"/>
                <a:gd name="T99" fmla="*/ 23 h 213"/>
                <a:gd name="T100" fmla="*/ 1 w 604"/>
                <a:gd name="T101" fmla="*/ 24 h 213"/>
                <a:gd name="T102" fmla="*/ 1 w 604"/>
                <a:gd name="T103" fmla="*/ 26 h 213"/>
                <a:gd name="T104" fmla="*/ 0 w 604"/>
                <a:gd name="T105" fmla="*/ 27 h 213"/>
                <a:gd name="T106" fmla="*/ 1 w 604"/>
                <a:gd name="T107" fmla="*/ 26 h 213"/>
                <a:gd name="T108" fmla="*/ 2 w 604"/>
                <a:gd name="T109" fmla="*/ 26 h 213"/>
                <a:gd name="T110" fmla="*/ 3 w 604"/>
                <a:gd name="T111" fmla="*/ 26 h 213"/>
                <a:gd name="T112" fmla="*/ 4 w 604"/>
                <a:gd name="T113" fmla="*/ 25 h 2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04" h="213">
                  <a:moveTo>
                    <a:pt x="26" y="197"/>
                  </a:moveTo>
                  <a:lnTo>
                    <a:pt x="51" y="173"/>
                  </a:lnTo>
                  <a:lnTo>
                    <a:pt x="78" y="149"/>
                  </a:lnTo>
                  <a:lnTo>
                    <a:pt x="108" y="129"/>
                  </a:lnTo>
                  <a:lnTo>
                    <a:pt x="138" y="110"/>
                  </a:lnTo>
                  <a:lnTo>
                    <a:pt x="170" y="93"/>
                  </a:lnTo>
                  <a:lnTo>
                    <a:pt x="202" y="79"/>
                  </a:lnTo>
                  <a:lnTo>
                    <a:pt x="237" y="67"/>
                  </a:lnTo>
                  <a:lnTo>
                    <a:pt x="270" y="56"/>
                  </a:lnTo>
                  <a:lnTo>
                    <a:pt x="305" y="47"/>
                  </a:lnTo>
                  <a:lnTo>
                    <a:pt x="338" y="41"/>
                  </a:lnTo>
                  <a:lnTo>
                    <a:pt x="373" y="37"/>
                  </a:lnTo>
                  <a:lnTo>
                    <a:pt x="405" y="33"/>
                  </a:lnTo>
                  <a:lnTo>
                    <a:pt x="437" y="33"/>
                  </a:lnTo>
                  <a:lnTo>
                    <a:pt x="468" y="34"/>
                  </a:lnTo>
                  <a:lnTo>
                    <a:pt x="498" y="38"/>
                  </a:lnTo>
                  <a:lnTo>
                    <a:pt x="526" y="43"/>
                  </a:lnTo>
                  <a:lnTo>
                    <a:pt x="535" y="46"/>
                  </a:lnTo>
                  <a:lnTo>
                    <a:pt x="546" y="47"/>
                  </a:lnTo>
                  <a:lnTo>
                    <a:pt x="555" y="49"/>
                  </a:lnTo>
                  <a:lnTo>
                    <a:pt x="565" y="50"/>
                  </a:lnTo>
                  <a:lnTo>
                    <a:pt x="574" y="53"/>
                  </a:lnTo>
                  <a:lnTo>
                    <a:pt x="585" y="54"/>
                  </a:lnTo>
                  <a:lnTo>
                    <a:pt x="594" y="56"/>
                  </a:lnTo>
                  <a:lnTo>
                    <a:pt x="604" y="58"/>
                  </a:lnTo>
                  <a:lnTo>
                    <a:pt x="595" y="55"/>
                  </a:lnTo>
                  <a:lnTo>
                    <a:pt x="587" y="50"/>
                  </a:lnTo>
                  <a:lnTo>
                    <a:pt x="579" y="47"/>
                  </a:lnTo>
                  <a:lnTo>
                    <a:pt x="571" y="42"/>
                  </a:lnTo>
                  <a:lnTo>
                    <a:pt x="563" y="38"/>
                  </a:lnTo>
                  <a:lnTo>
                    <a:pt x="552" y="34"/>
                  </a:lnTo>
                  <a:lnTo>
                    <a:pt x="542" y="30"/>
                  </a:lnTo>
                  <a:lnTo>
                    <a:pt x="529" y="26"/>
                  </a:lnTo>
                  <a:lnTo>
                    <a:pt x="521" y="18"/>
                  </a:lnTo>
                  <a:lnTo>
                    <a:pt x="506" y="11"/>
                  </a:lnTo>
                  <a:lnTo>
                    <a:pt x="486" y="5"/>
                  </a:lnTo>
                  <a:lnTo>
                    <a:pt x="459" y="2"/>
                  </a:lnTo>
                  <a:lnTo>
                    <a:pt x="428" y="0"/>
                  </a:lnTo>
                  <a:lnTo>
                    <a:pt x="393" y="0"/>
                  </a:lnTo>
                  <a:lnTo>
                    <a:pt x="357" y="2"/>
                  </a:lnTo>
                  <a:lnTo>
                    <a:pt x="317" y="8"/>
                  </a:lnTo>
                  <a:lnTo>
                    <a:pt x="276" y="16"/>
                  </a:lnTo>
                  <a:lnTo>
                    <a:pt x="235" y="26"/>
                  </a:lnTo>
                  <a:lnTo>
                    <a:pt x="193" y="40"/>
                  </a:lnTo>
                  <a:lnTo>
                    <a:pt x="153" y="58"/>
                  </a:lnTo>
                  <a:lnTo>
                    <a:pt x="114" y="79"/>
                  </a:lnTo>
                  <a:lnTo>
                    <a:pt x="78" y="105"/>
                  </a:lnTo>
                  <a:lnTo>
                    <a:pt x="44" y="133"/>
                  </a:lnTo>
                  <a:lnTo>
                    <a:pt x="16" y="167"/>
                  </a:lnTo>
                  <a:lnTo>
                    <a:pt x="11" y="178"/>
                  </a:lnTo>
                  <a:lnTo>
                    <a:pt x="8" y="190"/>
                  </a:lnTo>
                  <a:lnTo>
                    <a:pt x="3" y="201"/>
                  </a:lnTo>
                  <a:lnTo>
                    <a:pt x="0" y="213"/>
                  </a:lnTo>
                  <a:lnTo>
                    <a:pt x="5" y="208"/>
                  </a:lnTo>
                  <a:lnTo>
                    <a:pt x="12" y="205"/>
                  </a:lnTo>
                  <a:lnTo>
                    <a:pt x="19" y="201"/>
                  </a:lnTo>
                  <a:lnTo>
                    <a:pt x="26" y="197"/>
                  </a:lnTo>
                  <a:close/>
                </a:path>
              </a:pathLst>
            </a:custGeom>
            <a:solidFill>
              <a:srgbClr val="AFB2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8" name="Freeform 52">
              <a:extLst>
                <a:ext uri="{FF2B5EF4-FFF2-40B4-BE49-F238E27FC236}">
                  <a16:creationId xmlns:a16="http://schemas.microsoft.com/office/drawing/2014/main" id="{8C95B579-ABAE-A333-45B5-57CDC6026A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1" y="1294"/>
              <a:ext cx="296" cy="100"/>
            </a:xfrm>
            <a:custGeom>
              <a:avLst/>
              <a:gdLst>
                <a:gd name="T0" fmla="*/ 3 w 591"/>
                <a:gd name="T1" fmla="*/ 23 h 202"/>
                <a:gd name="T2" fmla="*/ 7 w 591"/>
                <a:gd name="T3" fmla="*/ 20 h 202"/>
                <a:gd name="T4" fmla="*/ 10 w 591"/>
                <a:gd name="T5" fmla="*/ 17 h 202"/>
                <a:gd name="T6" fmla="*/ 14 w 591"/>
                <a:gd name="T7" fmla="*/ 14 h 202"/>
                <a:gd name="T8" fmla="*/ 17 w 591"/>
                <a:gd name="T9" fmla="*/ 12 h 202"/>
                <a:gd name="T10" fmla="*/ 21 w 591"/>
                <a:gd name="T11" fmla="*/ 10 h 202"/>
                <a:gd name="T12" fmla="*/ 25 w 591"/>
                <a:gd name="T13" fmla="*/ 8 h 202"/>
                <a:gd name="T14" fmla="*/ 30 w 591"/>
                <a:gd name="T15" fmla="*/ 7 h 202"/>
                <a:gd name="T16" fmla="*/ 34 w 591"/>
                <a:gd name="T17" fmla="*/ 6 h 202"/>
                <a:gd name="T18" fmla="*/ 38 w 591"/>
                <a:gd name="T19" fmla="*/ 5 h 202"/>
                <a:gd name="T20" fmla="*/ 42 w 591"/>
                <a:gd name="T21" fmla="*/ 4 h 202"/>
                <a:gd name="T22" fmla="*/ 46 w 591"/>
                <a:gd name="T23" fmla="*/ 3 h 202"/>
                <a:gd name="T24" fmla="*/ 50 w 591"/>
                <a:gd name="T25" fmla="*/ 3 h 202"/>
                <a:gd name="T26" fmla="*/ 54 w 591"/>
                <a:gd name="T27" fmla="*/ 3 h 202"/>
                <a:gd name="T28" fmla="*/ 58 w 591"/>
                <a:gd name="T29" fmla="*/ 3 h 202"/>
                <a:gd name="T30" fmla="*/ 62 w 591"/>
                <a:gd name="T31" fmla="*/ 4 h 202"/>
                <a:gd name="T32" fmla="*/ 65 w 591"/>
                <a:gd name="T33" fmla="*/ 4 h 202"/>
                <a:gd name="T34" fmla="*/ 66 w 591"/>
                <a:gd name="T35" fmla="*/ 4 h 202"/>
                <a:gd name="T36" fmla="*/ 68 w 591"/>
                <a:gd name="T37" fmla="*/ 5 h 202"/>
                <a:gd name="T38" fmla="*/ 69 w 591"/>
                <a:gd name="T39" fmla="*/ 5 h 202"/>
                <a:gd name="T40" fmla="*/ 70 w 591"/>
                <a:gd name="T41" fmla="*/ 5 h 202"/>
                <a:gd name="T42" fmla="*/ 71 w 591"/>
                <a:gd name="T43" fmla="*/ 5 h 202"/>
                <a:gd name="T44" fmla="*/ 72 w 591"/>
                <a:gd name="T45" fmla="*/ 6 h 202"/>
                <a:gd name="T46" fmla="*/ 73 w 591"/>
                <a:gd name="T47" fmla="*/ 6 h 202"/>
                <a:gd name="T48" fmla="*/ 74 w 591"/>
                <a:gd name="T49" fmla="*/ 6 h 202"/>
                <a:gd name="T50" fmla="*/ 73 w 591"/>
                <a:gd name="T51" fmla="*/ 6 h 202"/>
                <a:gd name="T52" fmla="*/ 72 w 591"/>
                <a:gd name="T53" fmla="*/ 5 h 202"/>
                <a:gd name="T54" fmla="*/ 71 w 591"/>
                <a:gd name="T55" fmla="*/ 5 h 202"/>
                <a:gd name="T56" fmla="*/ 70 w 591"/>
                <a:gd name="T57" fmla="*/ 4 h 202"/>
                <a:gd name="T58" fmla="*/ 69 w 591"/>
                <a:gd name="T59" fmla="*/ 4 h 202"/>
                <a:gd name="T60" fmla="*/ 68 w 591"/>
                <a:gd name="T61" fmla="*/ 4 h 202"/>
                <a:gd name="T62" fmla="*/ 67 w 591"/>
                <a:gd name="T63" fmla="*/ 3 h 202"/>
                <a:gd name="T64" fmla="*/ 66 w 591"/>
                <a:gd name="T65" fmla="*/ 3 h 202"/>
                <a:gd name="T66" fmla="*/ 65 w 591"/>
                <a:gd name="T67" fmla="*/ 2 h 202"/>
                <a:gd name="T68" fmla="*/ 63 w 591"/>
                <a:gd name="T69" fmla="*/ 1 h 202"/>
                <a:gd name="T70" fmla="*/ 61 w 591"/>
                <a:gd name="T71" fmla="*/ 0 h 202"/>
                <a:gd name="T72" fmla="*/ 57 w 591"/>
                <a:gd name="T73" fmla="*/ 0 h 202"/>
                <a:gd name="T74" fmla="*/ 54 w 591"/>
                <a:gd name="T75" fmla="*/ 0 h 202"/>
                <a:gd name="T76" fmla="*/ 49 w 591"/>
                <a:gd name="T77" fmla="*/ 0 h 202"/>
                <a:gd name="T78" fmla="*/ 45 w 591"/>
                <a:gd name="T79" fmla="*/ 0 h 202"/>
                <a:gd name="T80" fmla="*/ 40 w 591"/>
                <a:gd name="T81" fmla="*/ 0 h 202"/>
                <a:gd name="T82" fmla="*/ 35 w 591"/>
                <a:gd name="T83" fmla="*/ 1 h 202"/>
                <a:gd name="T84" fmla="*/ 30 w 591"/>
                <a:gd name="T85" fmla="*/ 3 h 202"/>
                <a:gd name="T86" fmla="*/ 25 w 591"/>
                <a:gd name="T87" fmla="*/ 4 h 202"/>
                <a:gd name="T88" fmla="*/ 20 w 591"/>
                <a:gd name="T89" fmla="*/ 7 h 202"/>
                <a:gd name="T90" fmla="*/ 15 w 591"/>
                <a:gd name="T91" fmla="*/ 9 h 202"/>
                <a:gd name="T92" fmla="*/ 10 w 591"/>
                <a:gd name="T93" fmla="*/ 12 h 202"/>
                <a:gd name="T94" fmla="*/ 6 w 591"/>
                <a:gd name="T95" fmla="*/ 16 h 202"/>
                <a:gd name="T96" fmla="*/ 2 w 591"/>
                <a:gd name="T97" fmla="*/ 20 h 202"/>
                <a:gd name="T98" fmla="*/ 2 w 591"/>
                <a:gd name="T99" fmla="*/ 21 h 202"/>
                <a:gd name="T100" fmla="*/ 1 w 591"/>
                <a:gd name="T101" fmla="*/ 22 h 202"/>
                <a:gd name="T102" fmla="*/ 1 w 591"/>
                <a:gd name="T103" fmla="*/ 23 h 202"/>
                <a:gd name="T104" fmla="*/ 0 w 591"/>
                <a:gd name="T105" fmla="*/ 25 h 202"/>
                <a:gd name="T106" fmla="*/ 1 w 591"/>
                <a:gd name="T107" fmla="*/ 24 h 202"/>
                <a:gd name="T108" fmla="*/ 2 w 591"/>
                <a:gd name="T109" fmla="*/ 24 h 202"/>
                <a:gd name="T110" fmla="*/ 3 w 591"/>
                <a:gd name="T111" fmla="*/ 23 h 202"/>
                <a:gd name="T112" fmla="*/ 3 w 591"/>
                <a:gd name="T113" fmla="*/ 23 h 20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91" h="202">
                  <a:moveTo>
                    <a:pt x="24" y="188"/>
                  </a:moveTo>
                  <a:lnTo>
                    <a:pt x="50" y="164"/>
                  </a:lnTo>
                  <a:lnTo>
                    <a:pt x="76" y="141"/>
                  </a:lnTo>
                  <a:lnTo>
                    <a:pt x="105" y="120"/>
                  </a:lnTo>
                  <a:lnTo>
                    <a:pt x="136" y="101"/>
                  </a:lnTo>
                  <a:lnTo>
                    <a:pt x="167" y="85"/>
                  </a:lnTo>
                  <a:lnTo>
                    <a:pt x="200" y="71"/>
                  </a:lnTo>
                  <a:lnTo>
                    <a:pt x="233" y="59"/>
                  </a:lnTo>
                  <a:lnTo>
                    <a:pt x="266" y="48"/>
                  </a:lnTo>
                  <a:lnTo>
                    <a:pt x="300" y="40"/>
                  </a:lnTo>
                  <a:lnTo>
                    <a:pt x="333" y="35"/>
                  </a:lnTo>
                  <a:lnTo>
                    <a:pt x="367" y="30"/>
                  </a:lnTo>
                  <a:lnTo>
                    <a:pt x="400" y="28"/>
                  </a:lnTo>
                  <a:lnTo>
                    <a:pt x="431" y="28"/>
                  </a:lnTo>
                  <a:lnTo>
                    <a:pt x="462" y="29"/>
                  </a:lnTo>
                  <a:lnTo>
                    <a:pt x="491" y="32"/>
                  </a:lnTo>
                  <a:lnTo>
                    <a:pt x="519" y="38"/>
                  </a:lnTo>
                  <a:lnTo>
                    <a:pt x="528" y="39"/>
                  </a:lnTo>
                  <a:lnTo>
                    <a:pt x="537" y="41"/>
                  </a:lnTo>
                  <a:lnTo>
                    <a:pt x="546" y="43"/>
                  </a:lnTo>
                  <a:lnTo>
                    <a:pt x="555" y="45"/>
                  </a:lnTo>
                  <a:lnTo>
                    <a:pt x="565" y="46"/>
                  </a:lnTo>
                  <a:lnTo>
                    <a:pt x="574" y="48"/>
                  </a:lnTo>
                  <a:lnTo>
                    <a:pt x="582" y="50"/>
                  </a:lnTo>
                  <a:lnTo>
                    <a:pt x="591" y="51"/>
                  </a:lnTo>
                  <a:lnTo>
                    <a:pt x="583" y="48"/>
                  </a:lnTo>
                  <a:lnTo>
                    <a:pt x="575" y="45"/>
                  </a:lnTo>
                  <a:lnTo>
                    <a:pt x="567" y="41"/>
                  </a:lnTo>
                  <a:lnTo>
                    <a:pt x="559" y="38"/>
                  </a:lnTo>
                  <a:lnTo>
                    <a:pt x="550" y="35"/>
                  </a:lnTo>
                  <a:lnTo>
                    <a:pt x="542" y="32"/>
                  </a:lnTo>
                  <a:lnTo>
                    <a:pt x="531" y="29"/>
                  </a:lnTo>
                  <a:lnTo>
                    <a:pt x="521" y="25"/>
                  </a:lnTo>
                  <a:lnTo>
                    <a:pt x="514" y="17"/>
                  </a:lnTo>
                  <a:lnTo>
                    <a:pt x="500" y="12"/>
                  </a:lnTo>
                  <a:lnTo>
                    <a:pt x="481" y="6"/>
                  </a:lnTo>
                  <a:lnTo>
                    <a:pt x="455" y="2"/>
                  </a:lnTo>
                  <a:lnTo>
                    <a:pt x="426" y="0"/>
                  </a:lnTo>
                  <a:lnTo>
                    <a:pt x="392" y="0"/>
                  </a:lnTo>
                  <a:lnTo>
                    <a:pt x="356" y="2"/>
                  </a:lnTo>
                  <a:lnTo>
                    <a:pt x="317" y="7"/>
                  </a:lnTo>
                  <a:lnTo>
                    <a:pt x="277" y="15"/>
                  </a:lnTo>
                  <a:lnTo>
                    <a:pt x="235" y="25"/>
                  </a:lnTo>
                  <a:lnTo>
                    <a:pt x="194" y="39"/>
                  </a:lnTo>
                  <a:lnTo>
                    <a:pt x="153" y="56"/>
                  </a:lnTo>
                  <a:lnTo>
                    <a:pt x="114" y="77"/>
                  </a:lnTo>
                  <a:lnTo>
                    <a:pt x="79" y="101"/>
                  </a:lnTo>
                  <a:lnTo>
                    <a:pt x="45" y="130"/>
                  </a:lnTo>
                  <a:lnTo>
                    <a:pt x="15" y="164"/>
                  </a:lnTo>
                  <a:lnTo>
                    <a:pt x="12" y="173"/>
                  </a:lnTo>
                  <a:lnTo>
                    <a:pt x="8" y="182"/>
                  </a:lnTo>
                  <a:lnTo>
                    <a:pt x="4" y="192"/>
                  </a:lnTo>
                  <a:lnTo>
                    <a:pt x="0" y="202"/>
                  </a:lnTo>
                  <a:lnTo>
                    <a:pt x="6" y="198"/>
                  </a:lnTo>
                  <a:lnTo>
                    <a:pt x="13" y="195"/>
                  </a:lnTo>
                  <a:lnTo>
                    <a:pt x="19" y="191"/>
                  </a:lnTo>
                  <a:lnTo>
                    <a:pt x="24" y="188"/>
                  </a:lnTo>
                  <a:close/>
                </a:path>
              </a:pathLst>
            </a:custGeom>
            <a:solidFill>
              <a:srgbClr val="A8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39" name="Freeform 53">
              <a:extLst>
                <a:ext uri="{FF2B5EF4-FFF2-40B4-BE49-F238E27FC236}">
                  <a16:creationId xmlns:a16="http://schemas.microsoft.com/office/drawing/2014/main" id="{BD2A88A4-BC1D-E3C8-76A7-E964619AF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4" y="1295"/>
              <a:ext cx="289" cy="95"/>
            </a:xfrm>
            <a:custGeom>
              <a:avLst/>
              <a:gdLst>
                <a:gd name="T0" fmla="*/ 3 w 577"/>
                <a:gd name="T1" fmla="*/ 22 h 192"/>
                <a:gd name="T2" fmla="*/ 6 w 577"/>
                <a:gd name="T3" fmla="*/ 19 h 192"/>
                <a:gd name="T4" fmla="*/ 10 w 577"/>
                <a:gd name="T5" fmla="*/ 16 h 192"/>
                <a:gd name="T6" fmla="*/ 13 w 577"/>
                <a:gd name="T7" fmla="*/ 13 h 192"/>
                <a:gd name="T8" fmla="*/ 17 w 577"/>
                <a:gd name="T9" fmla="*/ 11 h 192"/>
                <a:gd name="T10" fmla="*/ 21 w 577"/>
                <a:gd name="T11" fmla="*/ 9 h 192"/>
                <a:gd name="T12" fmla="*/ 25 w 577"/>
                <a:gd name="T13" fmla="*/ 7 h 192"/>
                <a:gd name="T14" fmla="*/ 29 w 577"/>
                <a:gd name="T15" fmla="*/ 6 h 192"/>
                <a:gd name="T16" fmla="*/ 33 w 577"/>
                <a:gd name="T17" fmla="*/ 5 h 192"/>
                <a:gd name="T18" fmla="*/ 37 w 577"/>
                <a:gd name="T19" fmla="*/ 4 h 192"/>
                <a:gd name="T20" fmla="*/ 41 w 577"/>
                <a:gd name="T21" fmla="*/ 3 h 192"/>
                <a:gd name="T22" fmla="*/ 46 w 577"/>
                <a:gd name="T23" fmla="*/ 2 h 192"/>
                <a:gd name="T24" fmla="*/ 49 w 577"/>
                <a:gd name="T25" fmla="*/ 2 h 192"/>
                <a:gd name="T26" fmla="*/ 53 w 577"/>
                <a:gd name="T27" fmla="*/ 2 h 192"/>
                <a:gd name="T28" fmla="*/ 57 w 577"/>
                <a:gd name="T29" fmla="*/ 2 h 192"/>
                <a:gd name="T30" fmla="*/ 61 w 577"/>
                <a:gd name="T31" fmla="*/ 3 h 192"/>
                <a:gd name="T32" fmla="*/ 64 w 577"/>
                <a:gd name="T33" fmla="*/ 4 h 192"/>
                <a:gd name="T34" fmla="*/ 65 w 577"/>
                <a:gd name="T35" fmla="*/ 4 h 192"/>
                <a:gd name="T36" fmla="*/ 66 w 577"/>
                <a:gd name="T37" fmla="*/ 4 h 192"/>
                <a:gd name="T38" fmla="*/ 67 w 577"/>
                <a:gd name="T39" fmla="*/ 4 h 192"/>
                <a:gd name="T40" fmla="*/ 68 w 577"/>
                <a:gd name="T41" fmla="*/ 4 h 192"/>
                <a:gd name="T42" fmla="*/ 70 w 577"/>
                <a:gd name="T43" fmla="*/ 5 h 192"/>
                <a:gd name="T44" fmla="*/ 71 w 577"/>
                <a:gd name="T45" fmla="*/ 5 h 192"/>
                <a:gd name="T46" fmla="*/ 72 w 577"/>
                <a:gd name="T47" fmla="*/ 5 h 192"/>
                <a:gd name="T48" fmla="*/ 73 w 577"/>
                <a:gd name="T49" fmla="*/ 5 h 192"/>
                <a:gd name="T50" fmla="*/ 72 w 577"/>
                <a:gd name="T51" fmla="*/ 5 h 192"/>
                <a:gd name="T52" fmla="*/ 71 w 577"/>
                <a:gd name="T53" fmla="*/ 5 h 192"/>
                <a:gd name="T54" fmla="*/ 70 w 577"/>
                <a:gd name="T55" fmla="*/ 4 h 192"/>
                <a:gd name="T56" fmla="*/ 69 w 577"/>
                <a:gd name="T57" fmla="*/ 4 h 192"/>
                <a:gd name="T58" fmla="*/ 68 w 577"/>
                <a:gd name="T59" fmla="*/ 4 h 192"/>
                <a:gd name="T60" fmla="*/ 67 w 577"/>
                <a:gd name="T61" fmla="*/ 3 h 192"/>
                <a:gd name="T62" fmla="*/ 65 w 577"/>
                <a:gd name="T63" fmla="*/ 3 h 192"/>
                <a:gd name="T64" fmla="*/ 64 w 577"/>
                <a:gd name="T65" fmla="*/ 3 h 192"/>
                <a:gd name="T66" fmla="*/ 64 w 577"/>
                <a:gd name="T67" fmla="*/ 2 h 192"/>
                <a:gd name="T68" fmla="*/ 62 w 577"/>
                <a:gd name="T69" fmla="*/ 1 h 192"/>
                <a:gd name="T70" fmla="*/ 60 w 577"/>
                <a:gd name="T71" fmla="*/ 0 h 192"/>
                <a:gd name="T72" fmla="*/ 57 w 577"/>
                <a:gd name="T73" fmla="*/ 0 h 192"/>
                <a:gd name="T74" fmla="*/ 53 w 577"/>
                <a:gd name="T75" fmla="*/ 0 h 192"/>
                <a:gd name="T76" fmla="*/ 49 w 577"/>
                <a:gd name="T77" fmla="*/ 0 h 192"/>
                <a:gd name="T78" fmla="*/ 45 w 577"/>
                <a:gd name="T79" fmla="*/ 0 h 192"/>
                <a:gd name="T80" fmla="*/ 40 w 577"/>
                <a:gd name="T81" fmla="*/ 0 h 192"/>
                <a:gd name="T82" fmla="*/ 35 w 577"/>
                <a:gd name="T83" fmla="*/ 1 h 192"/>
                <a:gd name="T84" fmla="*/ 30 w 577"/>
                <a:gd name="T85" fmla="*/ 3 h 192"/>
                <a:gd name="T86" fmla="*/ 25 w 577"/>
                <a:gd name="T87" fmla="*/ 4 h 192"/>
                <a:gd name="T88" fmla="*/ 20 w 577"/>
                <a:gd name="T89" fmla="*/ 6 h 192"/>
                <a:gd name="T90" fmla="*/ 15 w 577"/>
                <a:gd name="T91" fmla="*/ 9 h 192"/>
                <a:gd name="T92" fmla="*/ 10 w 577"/>
                <a:gd name="T93" fmla="*/ 12 h 192"/>
                <a:gd name="T94" fmla="*/ 6 w 577"/>
                <a:gd name="T95" fmla="*/ 15 h 192"/>
                <a:gd name="T96" fmla="*/ 2 w 577"/>
                <a:gd name="T97" fmla="*/ 19 h 192"/>
                <a:gd name="T98" fmla="*/ 2 w 577"/>
                <a:gd name="T99" fmla="*/ 20 h 192"/>
                <a:gd name="T100" fmla="*/ 1 w 577"/>
                <a:gd name="T101" fmla="*/ 21 h 192"/>
                <a:gd name="T102" fmla="*/ 1 w 577"/>
                <a:gd name="T103" fmla="*/ 22 h 192"/>
                <a:gd name="T104" fmla="*/ 0 w 577"/>
                <a:gd name="T105" fmla="*/ 23 h 192"/>
                <a:gd name="T106" fmla="*/ 1 w 577"/>
                <a:gd name="T107" fmla="*/ 23 h 192"/>
                <a:gd name="T108" fmla="*/ 2 w 577"/>
                <a:gd name="T109" fmla="*/ 23 h 192"/>
                <a:gd name="T110" fmla="*/ 2 w 577"/>
                <a:gd name="T111" fmla="*/ 22 h 192"/>
                <a:gd name="T112" fmla="*/ 3 w 577"/>
                <a:gd name="T113" fmla="*/ 22 h 19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77" h="192">
                  <a:moveTo>
                    <a:pt x="22" y="179"/>
                  </a:moveTo>
                  <a:lnTo>
                    <a:pt x="47" y="154"/>
                  </a:lnTo>
                  <a:lnTo>
                    <a:pt x="74" y="132"/>
                  </a:lnTo>
                  <a:lnTo>
                    <a:pt x="103" y="111"/>
                  </a:lnTo>
                  <a:lnTo>
                    <a:pt x="132" y="92"/>
                  </a:lnTo>
                  <a:lnTo>
                    <a:pt x="164" y="76"/>
                  </a:lnTo>
                  <a:lnTo>
                    <a:pt x="196" y="63"/>
                  </a:lnTo>
                  <a:lnTo>
                    <a:pt x="228" y="51"/>
                  </a:lnTo>
                  <a:lnTo>
                    <a:pt x="262" y="41"/>
                  </a:lnTo>
                  <a:lnTo>
                    <a:pt x="294" y="33"/>
                  </a:lnTo>
                  <a:lnTo>
                    <a:pt x="327" y="27"/>
                  </a:lnTo>
                  <a:lnTo>
                    <a:pt x="361" y="23"/>
                  </a:lnTo>
                  <a:lnTo>
                    <a:pt x="392" y="21"/>
                  </a:lnTo>
                  <a:lnTo>
                    <a:pt x="424" y="21"/>
                  </a:lnTo>
                  <a:lnTo>
                    <a:pt x="454" y="23"/>
                  </a:lnTo>
                  <a:lnTo>
                    <a:pt x="483" y="27"/>
                  </a:lnTo>
                  <a:lnTo>
                    <a:pt x="510" y="33"/>
                  </a:lnTo>
                  <a:lnTo>
                    <a:pt x="518" y="34"/>
                  </a:lnTo>
                  <a:lnTo>
                    <a:pt x="528" y="36"/>
                  </a:lnTo>
                  <a:lnTo>
                    <a:pt x="536" y="37"/>
                  </a:lnTo>
                  <a:lnTo>
                    <a:pt x="544" y="38"/>
                  </a:lnTo>
                  <a:lnTo>
                    <a:pt x="553" y="41"/>
                  </a:lnTo>
                  <a:lnTo>
                    <a:pt x="561" y="42"/>
                  </a:lnTo>
                  <a:lnTo>
                    <a:pt x="569" y="43"/>
                  </a:lnTo>
                  <a:lnTo>
                    <a:pt x="577" y="44"/>
                  </a:lnTo>
                  <a:lnTo>
                    <a:pt x="569" y="42"/>
                  </a:lnTo>
                  <a:lnTo>
                    <a:pt x="561" y="41"/>
                  </a:lnTo>
                  <a:lnTo>
                    <a:pt x="553" y="37"/>
                  </a:lnTo>
                  <a:lnTo>
                    <a:pt x="545" y="35"/>
                  </a:lnTo>
                  <a:lnTo>
                    <a:pt x="537" y="33"/>
                  </a:lnTo>
                  <a:lnTo>
                    <a:pt x="529" y="30"/>
                  </a:lnTo>
                  <a:lnTo>
                    <a:pt x="520" y="28"/>
                  </a:lnTo>
                  <a:lnTo>
                    <a:pt x="509" y="26"/>
                  </a:lnTo>
                  <a:lnTo>
                    <a:pt x="505" y="19"/>
                  </a:lnTo>
                  <a:lnTo>
                    <a:pt x="492" y="12"/>
                  </a:lnTo>
                  <a:lnTo>
                    <a:pt x="473" y="6"/>
                  </a:lnTo>
                  <a:lnTo>
                    <a:pt x="449" y="3"/>
                  </a:lnTo>
                  <a:lnTo>
                    <a:pt x="422" y="0"/>
                  </a:lnTo>
                  <a:lnTo>
                    <a:pt x="388" y="0"/>
                  </a:lnTo>
                  <a:lnTo>
                    <a:pt x="353" y="3"/>
                  </a:lnTo>
                  <a:lnTo>
                    <a:pt x="315" y="7"/>
                  </a:lnTo>
                  <a:lnTo>
                    <a:pt x="275" y="14"/>
                  </a:lnTo>
                  <a:lnTo>
                    <a:pt x="234" y="25"/>
                  </a:lnTo>
                  <a:lnTo>
                    <a:pt x="194" y="37"/>
                  </a:lnTo>
                  <a:lnTo>
                    <a:pt x="153" y="53"/>
                  </a:lnTo>
                  <a:lnTo>
                    <a:pt x="114" y="74"/>
                  </a:lnTo>
                  <a:lnTo>
                    <a:pt x="77" y="98"/>
                  </a:lnTo>
                  <a:lnTo>
                    <a:pt x="44" y="127"/>
                  </a:lnTo>
                  <a:lnTo>
                    <a:pt x="14" y="159"/>
                  </a:lnTo>
                  <a:lnTo>
                    <a:pt x="10" y="167"/>
                  </a:lnTo>
                  <a:lnTo>
                    <a:pt x="7" y="175"/>
                  </a:lnTo>
                  <a:lnTo>
                    <a:pt x="3" y="184"/>
                  </a:lnTo>
                  <a:lnTo>
                    <a:pt x="0" y="192"/>
                  </a:lnTo>
                  <a:lnTo>
                    <a:pt x="6" y="188"/>
                  </a:lnTo>
                  <a:lnTo>
                    <a:pt x="12" y="185"/>
                  </a:lnTo>
                  <a:lnTo>
                    <a:pt x="16" y="181"/>
                  </a:lnTo>
                  <a:lnTo>
                    <a:pt x="22" y="179"/>
                  </a:lnTo>
                  <a:close/>
                </a:path>
              </a:pathLst>
            </a:custGeom>
            <a:solidFill>
              <a:srgbClr val="A5B7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0" name="Freeform 54">
              <a:extLst>
                <a:ext uri="{FF2B5EF4-FFF2-40B4-BE49-F238E27FC236}">
                  <a16:creationId xmlns:a16="http://schemas.microsoft.com/office/drawing/2014/main" id="{D9246600-3CE4-8E39-6CDD-BFF56BACD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7" y="1296"/>
              <a:ext cx="282" cy="90"/>
            </a:xfrm>
            <a:custGeom>
              <a:avLst/>
              <a:gdLst>
                <a:gd name="T0" fmla="*/ 3 w 563"/>
                <a:gd name="T1" fmla="*/ 21 h 181"/>
                <a:gd name="T2" fmla="*/ 6 w 563"/>
                <a:gd name="T3" fmla="*/ 18 h 181"/>
                <a:gd name="T4" fmla="*/ 9 w 563"/>
                <a:gd name="T5" fmla="*/ 15 h 181"/>
                <a:gd name="T6" fmla="*/ 13 w 563"/>
                <a:gd name="T7" fmla="*/ 12 h 181"/>
                <a:gd name="T8" fmla="*/ 16 w 563"/>
                <a:gd name="T9" fmla="*/ 10 h 181"/>
                <a:gd name="T10" fmla="*/ 20 w 563"/>
                <a:gd name="T11" fmla="*/ 8 h 181"/>
                <a:gd name="T12" fmla="*/ 24 w 563"/>
                <a:gd name="T13" fmla="*/ 6 h 181"/>
                <a:gd name="T14" fmla="*/ 28 w 563"/>
                <a:gd name="T15" fmla="*/ 5 h 181"/>
                <a:gd name="T16" fmla="*/ 32 w 563"/>
                <a:gd name="T17" fmla="*/ 4 h 181"/>
                <a:gd name="T18" fmla="*/ 36 w 563"/>
                <a:gd name="T19" fmla="*/ 3 h 181"/>
                <a:gd name="T20" fmla="*/ 40 w 563"/>
                <a:gd name="T21" fmla="*/ 2 h 181"/>
                <a:gd name="T22" fmla="*/ 44 w 563"/>
                <a:gd name="T23" fmla="*/ 2 h 181"/>
                <a:gd name="T24" fmla="*/ 48 w 563"/>
                <a:gd name="T25" fmla="*/ 1 h 181"/>
                <a:gd name="T26" fmla="*/ 52 w 563"/>
                <a:gd name="T27" fmla="*/ 1 h 181"/>
                <a:gd name="T28" fmla="*/ 56 w 563"/>
                <a:gd name="T29" fmla="*/ 2 h 181"/>
                <a:gd name="T30" fmla="*/ 60 w 563"/>
                <a:gd name="T31" fmla="*/ 2 h 181"/>
                <a:gd name="T32" fmla="*/ 63 w 563"/>
                <a:gd name="T33" fmla="*/ 3 h 181"/>
                <a:gd name="T34" fmla="*/ 71 w 563"/>
                <a:gd name="T35" fmla="*/ 4 h 181"/>
                <a:gd name="T36" fmla="*/ 63 w 563"/>
                <a:gd name="T37" fmla="*/ 3 h 181"/>
                <a:gd name="T38" fmla="*/ 62 w 563"/>
                <a:gd name="T39" fmla="*/ 2 h 181"/>
                <a:gd name="T40" fmla="*/ 61 w 563"/>
                <a:gd name="T41" fmla="*/ 1 h 181"/>
                <a:gd name="T42" fmla="*/ 59 w 563"/>
                <a:gd name="T43" fmla="*/ 0 h 181"/>
                <a:gd name="T44" fmla="*/ 56 w 563"/>
                <a:gd name="T45" fmla="*/ 0 h 181"/>
                <a:gd name="T46" fmla="*/ 52 w 563"/>
                <a:gd name="T47" fmla="*/ 0 h 181"/>
                <a:gd name="T48" fmla="*/ 49 w 563"/>
                <a:gd name="T49" fmla="*/ 0 h 181"/>
                <a:gd name="T50" fmla="*/ 44 w 563"/>
                <a:gd name="T51" fmla="*/ 0 h 181"/>
                <a:gd name="T52" fmla="*/ 39 w 563"/>
                <a:gd name="T53" fmla="*/ 0 h 181"/>
                <a:gd name="T54" fmla="*/ 35 w 563"/>
                <a:gd name="T55" fmla="*/ 1 h 181"/>
                <a:gd name="T56" fmla="*/ 30 w 563"/>
                <a:gd name="T57" fmla="*/ 2 h 181"/>
                <a:gd name="T58" fmla="*/ 24 w 563"/>
                <a:gd name="T59" fmla="*/ 4 h 181"/>
                <a:gd name="T60" fmla="*/ 19 w 563"/>
                <a:gd name="T61" fmla="*/ 6 h 181"/>
                <a:gd name="T62" fmla="*/ 15 w 563"/>
                <a:gd name="T63" fmla="*/ 8 h 181"/>
                <a:gd name="T64" fmla="*/ 10 w 563"/>
                <a:gd name="T65" fmla="*/ 11 h 181"/>
                <a:gd name="T66" fmla="*/ 6 w 563"/>
                <a:gd name="T67" fmla="*/ 15 h 181"/>
                <a:gd name="T68" fmla="*/ 2 w 563"/>
                <a:gd name="T69" fmla="*/ 19 h 181"/>
                <a:gd name="T70" fmla="*/ 0 w 563"/>
                <a:gd name="T71" fmla="*/ 22 h 181"/>
                <a:gd name="T72" fmla="*/ 3 w 563"/>
                <a:gd name="T73" fmla="*/ 21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63" h="181">
                  <a:moveTo>
                    <a:pt x="18" y="168"/>
                  </a:moveTo>
                  <a:lnTo>
                    <a:pt x="44" y="144"/>
                  </a:lnTo>
                  <a:lnTo>
                    <a:pt x="70" y="121"/>
                  </a:lnTo>
                  <a:lnTo>
                    <a:pt x="99" y="101"/>
                  </a:lnTo>
                  <a:lnTo>
                    <a:pt x="128" y="83"/>
                  </a:lnTo>
                  <a:lnTo>
                    <a:pt x="159" y="68"/>
                  </a:lnTo>
                  <a:lnTo>
                    <a:pt x="190" y="54"/>
                  </a:lnTo>
                  <a:lnTo>
                    <a:pt x="222" y="42"/>
                  </a:lnTo>
                  <a:lnTo>
                    <a:pt x="255" y="33"/>
                  </a:lnTo>
                  <a:lnTo>
                    <a:pt x="288" y="25"/>
                  </a:lnTo>
                  <a:lnTo>
                    <a:pt x="320" y="19"/>
                  </a:lnTo>
                  <a:lnTo>
                    <a:pt x="352" y="16"/>
                  </a:lnTo>
                  <a:lnTo>
                    <a:pt x="384" y="15"/>
                  </a:lnTo>
                  <a:lnTo>
                    <a:pt x="415" y="15"/>
                  </a:lnTo>
                  <a:lnTo>
                    <a:pt x="445" y="17"/>
                  </a:lnTo>
                  <a:lnTo>
                    <a:pt x="473" y="20"/>
                  </a:lnTo>
                  <a:lnTo>
                    <a:pt x="501" y="26"/>
                  </a:lnTo>
                  <a:lnTo>
                    <a:pt x="563" y="36"/>
                  </a:lnTo>
                  <a:lnTo>
                    <a:pt x="499" y="25"/>
                  </a:lnTo>
                  <a:lnTo>
                    <a:pt x="495" y="18"/>
                  </a:lnTo>
                  <a:lnTo>
                    <a:pt x="484" y="11"/>
                  </a:lnTo>
                  <a:lnTo>
                    <a:pt x="466" y="7"/>
                  </a:lnTo>
                  <a:lnTo>
                    <a:pt x="443" y="3"/>
                  </a:lnTo>
                  <a:lnTo>
                    <a:pt x="416" y="1"/>
                  </a:lnTo>
                  <a:lnTo>
                    <a:pt x="385" y="0"/>
                  </a:lnTo>
                  <a:lnTo>
                    <a:pt x="350" y="2"/>
                  </a:lnTo>
                  <a:lnTo>
                    <a:pt x="312" y="5"/>
                  </a:lnTo>
                  <a:lnTo>
                    <a:pt x="273" y="12"/>
                  </a:lnTo>
                  <a:lnTo>
                    <a:pt x="233" y="23"/>
                  </a:lnTo>
                  <a:lnTo>
                    <a:pt x="191" y="35"/>
                  </a:lnTo>
                  <a:lnTo>
                    <a:pt x="151" y="51"/>
                  </a:lnTo>
                  <a:lnTo>
                    <a:pt x="113" y="71"/>
                  </a:lnTo>
                  <a:lnTo>
                    <a:pt x="75" y="95"/>
                  </a:lnTo>
                  <a:lnTo>
                    <a:pt x="41" y="123"/>
                  </a:lnTo>
                  <a:lnTo>
                    <a:pt x="10" y="155"/>
                  </a:lnTo>
                  <a:lnTo>
                    <a:pt x="0" y="181"/>
                  </a:lnTo>
                  <a:lnTo>
                    <a:pt x="18" y="168"/>
                  </a:lnTo>
                  <a:close/>
                </a:path>
              </a:pathLst>
            </a:custGeom>
            <a:solidFill>
              <a:srgbClr val="9EB7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1" name="Freeform 55">
              <a:extLst>
                <a:ext uri="{FF2B5EF4-FFF2-40B4-BE49-F238E27FC236}">
                  <a16:creationId xmlns:a16="http://schemas.microsoft.com/office/drawing/2014/main" id="{0E1138BA-1B1C-F563-704F-09B38C1AE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1" y="1666"/>
              <a:ext cx="412" cy="695"/>
            </a:xfrm>
            <a:custGeom>
              <a:avLst/>
              <a:gdLst>
                <a:gd name="T0" fmla="*/ 1 w 825"/>
                <a:gd name="T1" fmla="*/ 23 h 1391"/>
                <a:gd name="T2" fmla="*/ 5 w 825"/>
                <a:gd name="T3" fmla="*/ 20 h 1391"/>
                <a:gd name="T4" fmla="*/ 10 w 825"/>
                <a:gd name="T5" fmla="*/ 16 h 1391"/>
                <a:gd name="T6" fmla="*/ 15 w 825"/>
                <a:gd name="T7" fmla="*/ 13 h 1391"/>
                <a:gd name="T8" fmla="*/ 19 w 825"/>
                <a:gd name="T9" fmla="*/ 11 h 1391"/>
                <a:gd name="T10" fmla="*/ 24 w 825"/>
                <a:gd name="T11" fmla="*/ 8 h 1391"/>
                <a:gd name="T12" fmla="*/ 30 w 825"/>
                <a:gd name="T13" fmla="*/ 6 h 1391"/>
                <a:gd name="T14" fmla="*/ 35 w 825"/>
                <a:gd name="T15" fmla="*/ 4 h 1391"/>
                <a:gd name="T16" fmla="*/ 41 w 825"/>
                <a:gd name="T17" fmla="*/ 3 h 1391"/>
                <a:gd name="T18" fmla="*/ 47 w 825"/>
                <a:gd name="T19" fmla="*/ 1 h 1391"/>
                <a:gd name="T20" fmla="*/ 52 w 825"/>
                <a:gd name="T21" fmla="*/ 0 h 1391"/>
                <a:gd name="T22" fmla="*/ 58 w 825"/>
                <a:gd name="T23" fmla="*/ 0 h 1391"/>
                <a:gd name="T24" fmla="*/ 64 w 825"/>
                <a:gd name="T25" fmla="*/ 0 h 1391"/>
                <a:gd name="T26" fmla="*/ 71 w 825"/>
                <a:gd name="T27" fmla="*/ 0 h 1391"/>
                <a:gd name="T28" fmla="*/ 77 w 825"/>
                <a:gd name="T29" fmla="*/ 0 h 1391"/>
                <a:gd name="T30" fmla="*/ 83 w 825"/>
                <a:gd name="T31" fmla="*/ 1 h 1391"/>
                <a:gd name="T32" fmla="*/ 89 w 825"/>
                <a:gd name="T33" fmla="*/ 3 h 1391"/>
                <a:gd name="T34" fmla="*/ 103 w 825"/>
                <a:gd name="T35" fmla="*/ 145 h 1391"/>
                <a:gd name="T36" fmla="*/ 99 w 825"/>
                <a:gd name="T37" fmla="*/ 149 h 1391"/>
                <a:gd name="T38" fmla="*/ 95 w 825"/>
                <a:gd name="T39" fmla="*/ 152 h 1391"/>
                <a:gd name="T40" fmla="*/ 91 w 825"/>
                <a:gd name="T41" fmla="*/ 155 h 1391"/>
                <a:gd name="T42" fmla="*/ 87 w 825"/>
                <a:gd name="T43" fmla="*/ 158 h 1391"/>
                <a:gd name="T44" fmla="*/ 83 w 825"/>
                <a:gd name="T45" fmla="*/ 161 h 1391"/>
                <a:gd name="T46" fmla="*/ 79 w 825"/>
                <a:gd name="T47" fmla="*/ 163 h 1391"/>
                <a:gd name="T48" fmla="*/ 76 w 825"/>
                <a:gd name="T49" fmla="*/ 165 h 1391"/>
                <a:gd name="T50" fmla="*/ 72 w 825"/>
                <a:gd name="T51" fmla="*/ 167 h 1391"/>
                <a:gd name="T52" fmla="*/ 67 w 825"/>
                <a:gd name="T53" fmla="*/ 169 h 1391"/>
                <a:gd name="T54" fmla="*/ 63 w 825"/>
                <a:gd name="T55" fmla="*/ 170 h 1391"/>
                <a:gd name="T56" fmla="*/ 59 w 825"/>
                <a:gd name="T57" fmla="*/ 171 h 1391"/>
                <a:gd name="T58" fmla="*/ 54 w 825"/>
                <a:gd name="T59" fmla="*/ 172 h 1391"/>
                <a:gd name="T60" fmla="*/ 49 w 825"/>
                <a:gd name="T61" fmla="*/ 173 h 1391"/>
                <a:gd name="T62" fmla="*/ 44 w 825"/>
                <a:gd name="T63" fmla="*/ 173 h 1391"/>
                <a:gd name="T64" fmla="*/ 39 w 825"/>
                <a:gd name="T65" fmla="*/ 173 h 1391"/>
                <a:gd name="T66" fmla="*/ 34 w 825"/>
                <a:gd name="T67" fmla="*/ 173 h 1391"/>
                <a:gd name="T68" fmla="*/ 23 w 825"/>
                <a:gd name="T69" fmla="*/ 173 h 1391"/>
                <a:gd name="T70" fmla="*/ 4 w 825"/>
                <a:gd name="T71" fmla="*/ 70 h 1391"/>
                <a:gd name="T72" fmla="*/ 2 w 825"/>
                <a:gd name="T73" fmla="*/ 61 h 1391"/>
                <a:gd name="T74" fmla="*/ 1 w 825"/>
                <a:gd name="T75" fmla="*/ 52 h 1391"/>
                <a:gd name="T76" fmla="*/ 0 w 825"/>
                <a:gd name="T77" fmla="*/ 45 h 1391"/>
                <a:gd name="T78" fmla="*/ 0 w 825"/>
                <a:gd name="T79" fmla="*/ 39 h 1391"/>
                <a:gd name="T80" fmla="*/ 0 w 825"/>
                <a:gd name="T81" fmla="*/ 34 h 1391"/>
                <a:gd name="T82" fmla="*/ 0 w 825"/>
                <a:gd name="T83" fmla="*/ 30 h 1391"/>
                <a:gd name="T84" fmla="*/ 0 w 825"/>
                <a:gd name="T85" fmla="*/ 26 h 1391"/>
                <a:gd name="T86" fmla="*/ 1 w 825"/>
                <a:gd name="T87" fmla="*/ 23 h 139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25" h="1391">
                  <a:moveTo>
                    <a:pt x="15" y="188"/>
                  </a:moveTo>
                  <a:lnTo>
                    <a:pt x="47" y="160"/>
                  </a:lnTo>
                  <a:lnTo>
                    <a:pt x="83" y="135"/>
                  </a:lnTo>
                  <a:lnTo>
                    <a:pt x="120" y="111"/>
                  </a:lnTo>
                  <a:lnTo>
                    <a:pt x="159" y="90"/>
                  </a:lnTo>
                  <a:lnTo>
                    <a:pt x="199" y="69"/>
                  </a:lnTo>
                  <a:lnTo>
                    <a:pt x="242" y="52"/>
                  </a:lnTo>
                  <a:lnTo>
                    <a:pt x="285" y="37"/>
                  </a:lnTo>
                  <a:lnTo>
                    <a:pt x="330" y="25"/>
                  </a:lnTo>
                  <a:lnTo>
                    <a:pt x="376" y="14"/>
                  </a:lnTo>
                  <a:lnTo>
                    <a:pt x="423" y="7"/>
                  </a:lnTo>
                  <a:lnTo>
                    <a:pt x="471" y="1"/>
                  </a:lnTo>
                  <a:lnTo>
                    <a:pt x="519" y="0"/>
                  </a:lnTo>
                  <a:lnTo>
                    <a:pt x="568" y="1"/>
                  </a:lnTo>
                  <a:lnTo>
                    <a:pt x="617" y="6"/>
                  </a:lnTo>
                  <a:lnTo>
                    <a:pt x="666" y="14"/>
                  </a:lnTo>
                  <a:lnTo>
                    <a:pt x="715" y="26"/>
                  </a:lnTo>
                  <a:lnTo>
                    <a:pt x="825" y="1163"/>
                  </a:lnTo>
                  <a:lnTo>
                    <a:pt x="793" y="1194"/>
                  </a:lnTo>
                  <a:lnTo>
                    <a:pt x="762" y="1222"/>
                  </a:lnTo>
                  <a:lnTo>
                    <a:pt x="731" y="1247"/>
                  </a:lnTo>
                  <a:lnTo>
                    <a:pt x="701" y="1270"/>
                  </a:lnTo>
                  <a:lnTo>
                    <a:pt x="670" y="1292"/>
                  </a:lnTo>
                  <a:lnTo>
                    <a:pt x="639" y="1310"/>
                  </a:lnTo>
                  <a:lnTo>
                    <a:pt x="608" y="1326"/>
                  </a:lnTo>
                  <a:lnTo>
                    <a:pt x="576" y="1340"/>
                  </a:lnTo>
                  <a:lnTo>
                    <a:pt x="542" y="1353"/>
                  </a:lnTo>
                  <a:lnTo>
                    <a:pt x="509" y="1363"/>
                  </a:lnTo>
                  <a:lnTo>
                    <a:pt x="473" y="1373"/>
                  </a:lnTo>
                  <a:lnTo>
                    <a:pt x="437" y="1379"/>
                  </a:lnTo>
                  <a:lnTo>
                    <a:pt x="399" y="1384"/>
                  </a:lnTo>
                  <a:lnTo>
                    <a:pt x="359" y="1389"/>
                  </a:lnTo>
                  <a:lnTo>
                    <a:pt x="318" y="1390"/>
                  </a:lnTo>
                  <a:lnTo>
                    <a:pt x="274" y="1391"/>
                  </a:lnTo>
                  <a:lnTo>
                    <a:pt x="189" y="1391"/>
                  </a:lnTo>
                  <a:lnTo>
                    <a:pt x="37" y="567"/>
                  </a:lnTo>
                  <a:lnTo>
                    <a:pt x="23" y="489"/>
                  </a:lnTo>
                  <a:lnTo>
                    <a:pt x="11" y="422"/>
                  </a:lnTo>
                  <a:lnTo>
                    <a:pt x="4" y="364"/>
                  </a:lnTo>
                  <a:lnTo>
                    <a:pt x="0" y="315"/>
                  </a:lnTo>
                  <a:lnTo>
                    <a:pt x="0" y="275"/>
                  </a:lnTo>
                  <a:lnTo>
                    <a:pt x="1" y="240"/>
                  </a:lnTo>
                  <a:lnTo>
                    <a:pt x="7" y="212"/>
                  </a:lnTo>
                  <a:lnTo>
                    <a:pt x="15" y="1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2" name="Freeform 56">
              <a:extLst>
                <a:ext uri="{FF2B5EF4-FFF2-40B4-BE49-F238E27FC236}">
                  <a16:creationId xmlns:a16="http://schemas.microsoft.com/office/drawing/2014/main" id="{69442037-1FB8-B80E-8B54-C4685DE9D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1729"/>
              <a:ext cx="313" cy="599"/>
            </a:xfrm>
            <a:custGeom>
              <a:avLst/>
              <a:gdLst>
                <a:gd name="T0" fmla="*/ 0 w 624"/>
                <a:gd name="T1" fmla="*/ 16 h 1198"/>
                <a:gd name="T2" fmla="*/ 63 w 624"/>
                <a:gd name="T3" fmla="*/ 0 h 1198"/>
                <a:gd name="T4" fmla="*/ 79 w 624"/>
                <a:gd name="T5" fmla="*/ 130 h 1198"/>
                <a:gd name="T6" fmla="*/ 18 w 624"/>
                <a:gd name="T7" fmla="*/ 150 h 1198"/>
                <a:gd name="T8" fmla="*/ 0 w 624"/>
                <a:gd name="T9" fmla="*/ 16 h 1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24" h="1198">
                  <a:moveTo>
                    <a:pt x="0" y="121"/>
                  </a:moveTo>
                  <a:lnTo>
                    <a:pt x="499" y="0"/>
                  </a:lnTo>
                  <a:lnTo>
                    <a:pt x="624" y="1036"/>
                  </a:lnTo>
                  <a:lnTo>
                    <a:pt x="139" y="11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33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3" name="Freeform 57">
              <a:extLst>
                <a:ext uri="{FF2B5EF4-FFF2-40B4-BE49-F238E27FC236}">
                  <a16:creationId xmlns:a16="http://schemas.microsoft.com/office/drawing/2014/main" id="{E45AE573-650D-DB09-02D9-03D6F7C6B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" y="1751"/>
              <a:ext cx="300" cy="577"/>
            </a:xfrm>
            <a:custGeom>
              <a:avLst/>
              <a:gdLst>
                <a:gd name="T0" fmla="*/ 0 w 600"/>
                <a:gd name="T1" fmla="*/ 15 h 1153"/>
                <a:gd name="T2" fmla="*/ 4 w 600"/>
                <a:gd name="T3" fmla="*/ 14 h 1153"/>
                <a:gd name="T4" fmla="*/ 8 w 600"/>
                <a:gd name="T5" fmla="*/ 13 h 1153"/>
                <a:gd name="T6" fmla="*/ 12 w 600"/>
                <a:gd name="T7" fmla="*/ 12 h 1153"/>
                <a:gd name="T8" fmla="*/ 15 w 600"/>
                <a:gd name="T9" fmla="*/ 11 h 1153"/>
                <a:gd name="T10" fmla="*/ 19 w 600"/>
                <a:gd name="T11" fmla="*/ 11 h 1153"/>
                <a:gd name="T12" fmla="*/ 23 w 600"/>
                <a:gd name="T13" fmla="*/ 10 h 1153"/>
                <a:gd name="T14" fmla="*/ 27 w 600"/>
                <a:gd name="T15" fmla="*/ 9 h 1153"/>
                <a:gd name="T16" fmla="*/ 30 w 600"/>
                <a:gd name="T17" fmla="*/ 8 h 1153"/>
                <a:gd name="T18" fmla="*/ 34 w 600"/>
                <a:gd name="T19" fmla="*/ 7 h 1153"/>
                <a:gd name="T20" fmla="*/ 38 w 600"/>
                <a:gd name="T21" fmla="*/ 6 h 1153"/>
                <a:gd name="T22" fmla="*/ 42 w 600"/>
                <a:gd name="T23" fmla="*/ 5 h 1153"/>
                <a:gd name="T24" fmla="*/ 45 w 600"/>
                <a:gd name="T25" fmla="*/ 4 h 1153"/>
                <a:gd name="T26" fmla="*/ 49 w 600"/>
                <a:gd name="T27" fmla="*/ 3 h 1153"/>
                <a:gd name="T28" fmla="*/ 53 w 600"/>
                <a:gd name="T29" fmla="*/ 2 h 1153"/>
                <a:gd name="T30" fmla="*/ 57 w 600"/>
                <a:gd name="T31" fmla="*/ 1 h 1153"/>
                <a:gd name="T32" fmla="*/ 60 w 600"/>
                <a:gd name="T33" fmla="*/ 0 h 1153"/>
                <a:gd name="T34" fmla="*/ 62 w 600"/>
                <a:gd name="T35" fmla="*/ 16 h 1153"/>
                <a:gd name="T36" fmla="*/ 64 w 600"/>
                <a:gd name="T37" fmla="*/ 32 h 1153"/>
                <a:gd name="T38" fmla="*/ 66 w 600"/>
                <a:gd name="T39" fmla="*/ 47 h 1153"/>
                <a:gd name="T40" fmla="*/ 68 w 600"/>
                <a:gd name="T41" fmla="*/ 63 h 1153"/>
                <a:gd name="T42" fmla="*/ 70 w 600"/>
                <a:gd name="T43" fmla="*/ 78 h 1153"/>
                <a:gd name="T44" fmla="*/ 72 w 600"/>
                <a:gd name="T45" fmla="*/ 94 h 1153"/>
                <a:gd name="T46" fmla="*/ 74 w 600"/>
                <a:gd name="T47" fmla="*/ 109 h 1153"/>
                <a:gd name="T48" fmla="*/ 75 w 600"/>
                <a:gd name="T49" fmla="*/ 125 h 1153"/>
                <a:gd name="T50" fmla="*/ 72 w 600"/>
                <a:gd name="T51" fmla="*/ 126 h 1153"/>
                <a:gd name="T52" fmla="*/ 68 w 600"/>
                <a:gd name="T53" fmla="*/ 127 h 1153"/>
                <a:gd name="T54" fmla="*/ 65 w 600"/>
                <a:gd name="T55" fmla="*/ 129 h 1153"/>
                <a:gd name="T56" fmla="*/ 61 w 600"/>
                <a:gd name="T57" fmla="*/ 130 h 1153"/>
                <a:gd name="T58" fmla="*/ 57 w 600"/>
                <a:gd name="T59" fmla="*/ 131 h 1153"/>
                <a:gd name="T60" fmla="*/ 54 w 600"/>
                <a:gd name="T61" fmla="*/ 132 h 1153"/>
                <a:gd name="T62" fmla="*/ 50 w 600"/>
                <a:gd name="T63" fmla="*/ 134 h 1153"/>
                <a:gd name="T64" fmla="*/ 46 w 600"/>
                <a:gd name="T65" fmla="*/ 135 h 1153"/>
                <a:gd name="T66" fmla="*/ 43 w 600"/>
                <a:gd name="T67" fmla="*/ 136 h 1153"/>
                <a:gd name="T68" fmla="*/ 39 w 600"/>
                <a:gd name="T69" fmla="*/ 137 h 1153"/>
                <a:gd name="T70" fmla="*/ 36 w 600"/>
                <a:gd name="T71" fmla="*/ 139 h 1153"/>
                <a:gd name="T72" fmla="*/ 32 w 600"/>
                <a:gd name="T73" fmla="*/ 140 h 1153"/>
                <a:gd name="T74" fmla="*/ 28 w 600"/>
                <a:gd name="T75" fmla="*/ 141 h 1153"/>
                <a:gd name="T76" fmla="*/ 25 w 600"/>
                <a:gd name="T77" fmla="*/ 142 h 1153"/>
                <a:gd name="T78" fmla="*/ 21 w 600"/>
                <a:gd name="T79" fmla="*/ 143 h 1153"/>
                <a:gd name="T80" fmla="*/ 17 w 600"/>
                <a:gd name="T81" fmla="*/ 145 h 1153"/>
                <a:gd name="T82" fmla="*/ 15 w 600"/>
                <a:gd name="T83" fmla="*/ 128 h 1153"/>
                <a:gd name="T84" fmla="*/ 13 w 600"/>
                <a:gd name="T85" fmla="*/ 112 h 1153"/>
                <a:gd name="T86" fmla="*/ 11 w 600"/>
                <a:gd name="T87" fmla="*/ 96 h 1153"/>
                <a:gd name="T88" fmla="*/ 9 w 600"/>
                <a:gd name="T89" fmla="*/ 80 h 1153"/>
                <a:gd name="T90" fmla="*/ 7 w 600"/>
                <a:gd name="T91" fmla="*/ 64 h 1153"/>
                <a:gd name="T92" fmla="*/ 5 w 600"/>
                <a:gd name="T93" fmla="*/ 48 h 1153"/>
                <a:gd name="T94" fmla="*/ 3 w 600"/>
                <a:gd name="T95" fmla="*/ 31 h 1153"/>
                <a:gd name="T96" fmla="*/ 0 w 600"/>
                <a:gd name="T97" fmla="*/ 15 h 115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00" h="1153">
                  <a:moveTo>
                    <a:pt x="0" y="118"/>
                  </a:moveTo>
                  <a:lnTo>
                    <a:pt x="29" y="111"/>
                  </a:lnTo>
                  <a:lnTo>
                    <a:pt x="59" y="103"/>
                  </a:lnTo>
                  <a:lnTo>
                    <a:pt x="89" y="96"/>
                  </a:lnTo>
                  <a:lnTo>
                    <a:pt x="119" y="88"/>
                  </a:lnTo>
                  <a:lnTo>
                    <a:pt x="149" y="81"/>
                  </a:lnTo>
                  <a:lnTo>
                    <a:pt x="179" y="74"/>
                  </a:lnTo>
                  <a:lnTo>
                    <a:pt x="209" y="66"/>
                  </a:lnTo>
                  <a:lnTo>
                    <a:pt x="239" y="59"/>
                  </a:lnTo>
                  <a:lnTo>
                    <a:pt x="269" y="52"/>
                  </a:lnTo>
                  <a:lnTo>
                    <a:pt x="299" y="44"/>
                  </a:lnTo>
                  <a:lnTo>
                    <a:pt x="329" y="37"/>
                  </a:lnTo>
                  <a:lnTo>
                    <a:pt x="359" y="29"/>
                  </a:lnTo>
                  <a:lnTo>
                    <a:pt x="389" y="22"/>
                  </a:lnTo>
                  <a:lnTo>
                    <a:pt x="419" y="15"/>
                  </a:lnTo>
                  <a:lnTo>
                    <a:pt x="449" y="7"/>
                  </a:lnTo>
                  <a:lnTo>
                    <a:pt x="479" y="0"/>
                  </a:lnTo>
                  <a:lnTo>
                    <a:pt x="494" y="124"/>
                  </a:lnTo>
                  <a:lnTo>
                    <a:pt x="509" y="250"/>
                  </a:lnTo>
                  <a:lnTo>
                    <a:pt x="525" y="374"/>
                  </a:lnTo>
                  <a:lnTo>
                    <a:pt x="540" y="499"/>
                  </a:lnTo>
                  <a:lnTo>
                    <a:pt x="555" y="623"/>
                  </a:lnTo>
                  <a:lnTo>
                    <a:pt x="570" y="748"/>
                  </a:lnTo>
                  <a:lnTo>
                    <a:pt x="585" y="872"/>
                  </a:lnTo>
                  <a:lnTo>
                    <a:pt x="600" y="997"/>
                  </a:lnTo>
                  <a:lnTo>
                    <a:pt x="571" y="1007"/>
                  </a:lnTo>
                  <a:lnTo>
                    <a:pt x="542" y="1016"/>
                  </a:lnTo>
                  <a:lnTo>
                    <a:pt x="513" y="1027"/>
                  </a:lnTo>
                  <a:lnTo>
                    <a:pt x="483" y="1036"/>
                  </a:lnTo>
                  <a:lnTo>
                    <a:pt x="455" y="1046"/>
                  </a:lnTo>
                  <a:lnTo>
                    <a:pt x="426" y="1055"/>
                  </a:lnTo>
                  <a:lnTo>
                    <a:pt x="397" y="1066"/>
                  </a:lnTo>
                  <a:lnTo>
                    <a:pt x="367" y="1075"/>
                  </a:lnTo>
                  <a:lnTo>
                    <a:pt x="338" y="1085"/>
                  </a:lnTo>
                  <a:lnTo>
                    <a:pt x="309" y="1095"/>
                  </a:lnTo>
                  <a:lnTo>
                    <a:pt x="281" y="1105"/>
                  </a:lnTo>
                  <a:lnTo>
                    <a:pt x="251" y="1114"/>
                  </a:lnTo>
                  <a:lnTo>
                    <a:pt x="222" y="1124"/>
                  </a:lnTo>
                  <a:lnTo>
                    <a:pt x="193" y="1134"/>
                  </a:lnTo>
                  <a:lnTo>
                    <a:pt x="163" y="1144"/>
                  </a:lnTo>
                  <a:lnTo>
                    <a:pt x="134" y="1153"/>
                  </a:lnTo>
                  <a:lnTo>
                    <a:pt x="117" y="1023"/>
                  </a:lnTo>
                  <a:lnTo>
                    <a:pt x="101" y="894"/>
                  </a:lnTo>
                  <a:lnTo>
                    <a:pt x="84" y="764"/>
                  </a:lnTo>
                  <a:lnTo>
                    <a:pt x="67" y="635"/>
                  </a:lnTo>
                  <a:lnTo>
                    <a:pt x="50" y="506"/>
                  </a:lnTo>
                  <a:lnTo>
                    <a:pt x="33" y="377"/>
                  </a:lnTo>
                  <a:lnTo>
                    <a:pt x="17" y="24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3568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4" name="Freeform 58">
              <a:extLst>
                <a:ext uri="{FF2B5EF4-FFF2-40B4-BE49-F238E27FC236}">
                  <a16:creationId xmlns:a16="http://schemas.microsoft.com/office/drawing/2014/main" id="{35E0D755-9C27-95DA-08E0-5D1105188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2" y="1775"/>
              <a:ext cx="288" cy="553"/>
            </a:xfrm>
            <a:custGeom>
              <a:avLst/>
              <a:gdLst>
                <a:gd name="T0" fmla="*/ 0 w 576"/>
                <a:gd name="T1" fmla="*/ 15 h 1106"/>
                <a:gd name="T2" fmla="*/ 4 w 576"/>
                <a:gd name="T3" fmla="*/ 14 h 1106"/>
                <a:gd name="T4" fmla="*/ 8 w 576"/>
                <a:gd name="T5" fmla="*/ 13 h 1106"/>
                <a:gd name="T6" fmla="*/ 11 w 576"/>
                <a:gd name="T7" fmla="*/ 12 h 1106"/>
                <a:gd name="T8" fmla="*/ 15 w 576"/>
                <a:gd name="T9" fmla="*/ 11 h 1106"/>
                <a:gd name="T10" fmla="*/ 18 w 576"/>
                <a:gd name="T11" fmla="*/ 10 h 1106"/>
                <a:gd name="T12" fmla="*/ 22 w 576"/>
                <a:gd name="T13" fmla="*/ 9 h 1106"/>
                <a:gd name="T14" fmla="*/ 26 w 576"/>
                <a:gd name="T15" fmla="*/ 8 h 1106"/>
                <a:gd name="T16" fmla="*/ 29 w 576"/>
                <a:gd name="T17" fmla="*/ 8 h 1106"/>
                <a:gd name="T18" fmla="*/ 33 w 576"/>
                <a:gd name="T19" fmla="*/ 7 h 1106"/>
                <a:gd name="T20" fmla="*/ 36 w 576"/>
                <a:gd name="T21" fmla="*/ 6 h 1106"/>
                <a:gd name="T22" fmla="*/ 40 w 576"/>
                <a:gd name="T23" fmla="*/ 5 h 1106"/>
                <a:gd name="T24" fmla="*/ 44 w 576"/>
                <a:gd name="T25" fmla="*/ 4 h 1106"/>
                <a:gd name="T26" fmla="*/ 47 w 576"/>
                <a:gd name="T27" fmla="*/ 3 h 1106"/>
                <a:gd name="T28" fmla="*/ 51 w 576"/>
                <a:gd name="T29" fmla="*/ 2 h 1106"/>
                <a:gd name="T30" fmla="*/ 54 w 576"/>
                <a:gd name="T31" fmla="*/ 1 h 1106"/>
                <a:gd name="T32" fmla="*/ 58 w 576"/>
                <a:gd name="T33" fmla="*/ 0 h 1106"/>
                <a:gd name="T34" fmla="*/ 60 w 576"/>
                <a:gd name="T35" fmla="*/ 15 h 1106"/>
                <a:gd name="T36" fmla="*/ 62 w 576"/>
                <a:gd name="T37" fmla="*/ 30 h 1106"/>
                <a:gd name="T38" fmla="*/ 63 w 576"/>
                <a:gd name="T39" fmla="*/ 45 h 1106"/>
                <a:gd name="T40" fmla="*/ 65 w 576"/>
                <a:gd name="T41" fmla="*/ 60 h 1106"/>
                <a:gd name="T42" fmla="*/ 67 w 576"/>
                <a:gd name="T43" fmla="*/ 75 h 1106"/>
                <a:gd name="T44" fmla="*/ 69 w 576"/>
                <a:gd name="T45" fmla="*/ 90 h 1106"/>
                <a:gd name="T46" fmla="*/ 71 w 576"/>
                <a:gd name="T47" fmla="*/ 105 h 1106"/>
                <a:gd name="T48" fmla="*/ 72 w 576"/>
                <a:gd name="T49" fmla="*/ 120 h 1106"/>
                <a:gd name="T50" fmla="*/ 69 w 576"/>
                <a:gd name="T51" fmla="*/ 121 h 1106"/>
                <a:gd name="T52" fmla="*/ 66 w 576"/>
                <a:gd name="T53" fmla="*/ 122 h 1106"/>
                <a:gd name="T54" fmla="*/ 62 w 576"/>
                <a:gd name="T55" fmla="*/ 124 h 1106"/>
                <a:gd name="T56" fmla="*/ 58 w 576"/>
                <a:gd name="T57" fmla="*/ 125 h 1106"/>
                <a:gd name="T58" fmla="*/ 55 w 576"/>
                <a:gd name="T59" fmla="*/ 126 h 1106"/>
                <a:gd name="T60" fmla="*/ 52 w 576"/>
                <a:gd name="T61" fmla="*/ 127 h 1106"/>
                <a:gd name="T62" fmla="*/ 48 w 576"/>
                <a:gd name="T63" fmla="*/ 128 h 1106"/>
                <a:gd name="T64" fmla="*/ 45 w 576"/>
                <a:gd name="T65" fmla="*/ 129 h 1106"/>
                <a:gd name="T66" fmla="*/ 41 w 576"/>
                <a:gd name="T67" fmla="*/ 130 h 1106"/>
                <a:gd name="T68" fmla="*/ 38 w 576"/>
                <a:gd name="T69" fmla="*/ 132 h 1106"/>
                <a:gd name="T70" fmla="*/ 34 w 576"/>
                <a:gd name="T71" fmla="*/ 133 h 1106"/>
                <a:gd name="T72" fmla="*/ 31 w 576"/>
                <a:gd name="T73" fmla="*/ 134 h 1106"/>
                <a:gd name="T74" fmla="*/ 27 w 576"/>
                <a:gd name="T75" fmla="*/ 135 h 1106"/>
                <a:gd name="T76" fmla="*/ 24 w 576"/>
                <a:gd name="T77" fmla="*/ 136 h 1106"/>
                <a:gd name="T78" fmla="*/ 20 w 576"/>
                <a:gd name="T79" fmla="*/ 138 h 1106"/>
                <a:gd name="T80" fmla="*/ 17 w 576"/>
                <a:gd name="T81" fmla="*/ 139 h 1106"/>
                <a:gd name="T82" fmla="*/ 15 w 576"/>
                <a:gd name="T83" fmla="*/ 123 h 1106"/>
                <a:gd name="T84" fmla="*/ 13 w 576"/>
                <a:gd name="T85" fmla="*/ 108 h 1106"/>
                <a:gd name="T86" fmla="*/ 11 w 576"/>
                <a:gd name="T87" fmla="*/ 92 h 1106"/>
                <a:gd name="T88" fmla="*/ 9 w 576"/>
                <a:gd name="T89" fmla="*/ 77 h 1106"/>
                <a:gd name="T90" fmla="*/ 7 w 576"/>
                <a:gd name="T91" fmla="*/ 61 h 1106"/>
                <a:gd name="T92" fmla="*/ 5 w 576"/>
                <a:gd name="T93" fmla="*/ 46 h 1106"/>
                <a:gd name="T94" fmla="*/ 2 w 576"/>
                <a:gd name="T95" fmla="*/ 30 h 1106"/>
                <a:gd name="T96" fmla="*/ 0 w 576"/>
                <a:gd name="T97" fmla="*/ 15 h 110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76" h="1106">
                  <a:moveTo>
                    <a:pt x="0" y="113"/>
                  </a:moveTo>
                  <a:lnTo>
                    <a:pt x="29" y="106"/>
                  </a:lnTo>
                  <a:lnTo>
                    <a:pt x="58" y="99"/>
                  </a:lnTo>
                  <a:lnTo>
                    <a:pt x="87" y="92"/>
                  </a:lnTo>
                  <a:lnTo>
                    <a:pt x="115" y="84"/>
                  </a:lnTo>
                  <a:lnTo>
                    <a:pt x="144" y="77"/>
                  </a:lnTo>
                  <a:lnTo>
                    <a:pt x="173" y="70"/>
                  </a:lnTo>
                  <a:lnTo>
                    <a:pt x="202" y="63"/>
                  </a:lnTo>
                  <a:lnTo>
                    <a:pt x="231" y="57"/>
                  </a:lnTo>
                  <a:lnTo>
                    <a:pt x="258" y="50"/>
                  </a:lnTo>
                  <a:lnTo>
                    <a:pt x="287" y="43"/>
                  </a:lnTo>
                  <a:lnTo>
                    <a:pt x="316" y="36"/>
                  </a:lnTo>
                  <a:lnTo>
                    <a:pt x="345" y="29"/>
                  </a:lnTo>
                  <a:lnTo>
                    <a:pt x="373" y="21"/>
                  </a:lnTo>
                  <a:lnTo>
                    <a:pt x="402" y="14"/>
                  </a:lnTo>
                  <a:lnTo>
                    <a:pt x="431" y="7"/>
                  </a:lnTo>
                  <a:lnTo>
                    <a:pt x="460" y="0"/>
                  </a:lnTo>
                  <a:lnTo>
                    <a:pt x="475" y="120"/>
                  </a:lnTo>
                  <a:lnTo>
                    <a:pt x="489" y="240"/>
                  </a:lnTo>
                  <a:lnTo>
                    <a:pt x="504" y="360"/>
                  </a:lnTo>
                  <a:lnTo>
                    <a:pt x="519" y="478"/>
                  </a:lnTo>
                  <a:lnTo>
                    <a:pt x="534" y="598"/>
                  </a:lnTo>
                  <a:lnTo>
                    <a:pt x="547" y="718"/>
                  </a:lnTo>
                  <a:lnTo>
                    <a:pt x="562" y="837"/>
                  </a:lnTo>
                  <a:lnTo>
                    <a:pt x="576" y="956"/>
                  </a:lnTo>
                  <a:lnTo>
                    <a:pt x="549" y="966"/>
                  </a:lnTo>
                  <a:lnTo>
                    <a:pt x="521" y="975"/>
                  </a:lnTo>
                  <a:lnTo>
                    <a:pt x="492" y="985"/>
                  </a:lnTo>
                  <a:lnTo>
                    <a:pt x="464" y="994"/>
                  </a:lnTo>
                  <a:lnTo>
                    <a:pt x="437" y="1004"/>
                  </a:lnTo>
                  <a:lnTo>
                    <a:pt x="409" y="1013"/>
                  </a:lnTo>
                  <a:lnTo>
                    <a:pt x="382" y="1022"/>
                  </a:lnTo>
                  <a:lnTo>
                    <a:pt x="353" y="1031"/>
                  </a:lnTo>
                  <a:lnTo>
                    <a:pt x="325" y="1040"/>
                  </a:lnTo>
                  <a:lnTo>
                    <a:pt x="297" y="1051"/>
                  </a:lnTo>
                  <a:lnTo>
                    <a:pt x="270" y="1060"/>
                  </a:lnTo>
                  <a:lnTo>
                    <a:pt x="241" y="1069"/>
                  </a:lnTo>
                  <a:lnTo>
                    <a:pt x="213" y="1078"/>
                  </a:lnTo>
                  <a:lnTo>
                    <a:pt x="186" y="1088"/>
                  </a:lnTo>
                  <a:lnTo>
                    <a:pt x="157" y="1097"/>
                  </a:lnTo>
                  <a:lnTo>
                    <a:pt x="129" y="1106"/>
                  </a:lnTo>
                  <a:lnTo>
                    <a:pt x="113" y="982"/>
                  </a:lnTo>
                  <a:lnTo>
                    <a:pt x="97" y="858"/>
                  </a:lnTo>
                  <a:lnTo>
                    <a:pt x="81" y="734"/>
                  </a:lnTo>
                  <a:lnTo>
                    <a:pt x="65" y="610"/>
                  </a:lnTo>
                  <a:lnTo>
                    <a:pt x="49" y="485"/>
                  </a:lnTo>
                  <a:lnTo>
                    <a:pt x="33" y="361"/>
                  </a:lnTo>
                  <a:lnTo>
                    <a:pt x="16" y="237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386B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5" name="Freeform 59">
              <a:extLst>
                <a:ext uri="{FF2B5EF4-FFF2-40B4-BE49-F238E27FC236}">
                  <a16:creationId xmlns:a16="http://schemas.microsoft.com/office/drawing/2014/main" id="{733D3F8D-FDD9-3BD2-846F-2AA210AF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6" y="1798"/>
              <a:ext cx="275" cy="530"/>
            </a:xfrm>
            <a:custGeom>
              <a:avLst/>
              <a:gdLst>
                <a:gd name="T0" fmla="*/ 0 w 551"/>
                <a:gd name="T1" fmla="*/ 14 h 1060"/>
                <a:gd name="T2" fmla="*/ 3 w 551"/>
                <a:gd name="T3" fmla="*/ 13 h 1060"/>
                <a:gd name="T4" fmla="*/ 6 w 551"/>
                <a:gd name="T5" fmla="*/ 12 h 1060"/>
                <a:gd name="T6" fmla="*/ 10 w 551"/>
                <a:gd name="T7" fmla="*/ 11 h 1060"/>
                <a:gd name="T8" fmla="*/ 13 w 551"/>
                <a:gd name="T9" fmla="*/ 11 h 1060"/>
                <a:gd name="T10" fmla="*/ 17 w 551"/>
                <a:gd name="T11" fmla="*/ 10 h 1060"/>
                <a:gd name="T12" fmla="*/ 20 w 551"/>
                <a:gd name="T13" fmla="*/ 9 h 1060"/>
                <a:gd name="T14" fmla="*/ 24 w 551"/>
                <a:gd name="T15" fmla="*/ 8 h 1060"/>
                <a:gd name="T16" fmla="*/ 27 w 551"/>
                <a:gd name="T17" fmla="*/ 7 h 1060"/>
                <a:gd name="T18" fmla="*/ 30 w 551"/>
                <a:gd name="T19" fmla="*/ 6 h 1060"/>
                <a:gd name="T20" fmla="*/ 34 w 551"/>
                <a:gd name="T21" fmla="*/ 5 h 1060"/>
                <a:gd name="T22" fmla="*/ 37 w 551"/>
                <a:gd name="T23" fmla="*/ 5 h 1060"/>
                <a:gd name="T24" fmla="*/ 41 w 551"/>
                <a:gd name="T25" fmla="*/ 4 h 1060"/>
                <a:gd name="T26" fmla="*/ 44 w 551"/>
                <a:gd name="T27" fmla="*/ 3 h 1060"/>
                <a:gd name="T28" fmla="*/ 48 w 551"/>
                <a:gd name="T29" fmla="*/ 2 h 1060"/>
                <a:gd name="T30" fmla="*/ 51 w 551"/>
                <a:gd name="T31" fmla="*/ 1 h 1060"/>
                <a:gd name="T32" fmla="*/ 54 w 551"/>
                <a:gd name="T33" fmla="*/ 0 h 1060"/>
                <a:gd name="T34" fmla="*/ 56 w 551"/>
                <a:gd name="T35" fmla="*/ 15 h 1060"/>
                <a:gd name="T36" fmla="*/ 58 w 551"/>
                <a:gd name="T37" fmla="*/ 29 h 1060"/>
                <a:gd name="T38" fmla="*/ 60 w 551"/>
                <a:gd name="T39" fmla="*/ 43 h 1060"/>
                <a:gd name="T40" fmla="*/ 62 w 551"/>
                <a:gd name="T41" fmla="*/ 58 h 1060"/>
                <a:gd name="T42" fmla="*/ 63 w 551"/>
                <a:gd name="T43" fmla="*/ 72 h 1060"/>
                <a:gd name="T44" fmla="*/ 65 w 551"/>
                <a:gd name="T45" fmla="*/ 86 h 1060"/>
                <a:gd name="T46" fmla="*/ 67 w 551"/>
                <a:gd name="T47" fmla="*/ 101 h 1060"/>
                <a:gd name="T48" fmla="*/ 68 w 551"/>
                <a:gd name="T49" fmla="*/ 115 h 1060"/>
                <a:gd name="T50" fmla="*/ 65 w 551"/>
                <a:gd name="T51" fmla="*/ 116 h 1060"/>
                <a:gd name="T52" fmla="*/ 62 w 551"/>
                <a:gd name="T53" fmla="*/ 117 h 1060"/>
                <a:gd name="T54" fmla="*/ 58 w 551"/>
                <a:gd name="T55" fmla="*/ 118 h 1060"/>
                <a:gd name="T56" fmla="*/ 55 w 551"/>
                <a:gd name="T57" fmla="*/ 119 h 1060"/>
                <a:gd name="T58" fmla="*/ 52 w 551"/>
                <a:gd name="T59" fmla="*/ 121 h 1060"/>
                <a:gd name="T60" fmla="*/ 48 w 551"/>
                <a:gd name="T61" fmla="*/ 122 h 1060"/>
                <a:gd name="T62" fmla="*/ 45 w 551"/>
                <a:gd name="T63" fmla="*/ 123 h 1060"/>
                <a:gd name="T64" fmla="*/ 42 w 551"/>
                <a:gd name="T65" fmla="*/ 124 h 1060"/>
                <a:gd name="T66" fmla="*/ 38 w 551"/>
                <a:gd name="T67" fmla="*/ 125 h 1060"/>
                <a:gd name="T68" fmla="*/ 35 w 551"/>
                <a:gd name="T69" fmla="*/ 126 h 1060"/>
                <a:gd name="T70" fmla="*/ 32 w 551"/>
                <a:gd name="T71" fmla="*/ 127 h 1060"/>
                <a:gd name="T72" fmla="*/ 28 w 551"/>
                <a:gd name="T73" fmla="*/ 128 h 1060"/>
                <a:gd name="T74" fmla="*/ 25 w 551"/>
                <a:gd name="T75" fmla="*/ 129 h 1060"/>
                <a:gd name="T76" fmla="*/ 22 w 551"/>
                <a:gd name="T77" fmla="*/ 131 h 1060"/>
                <a:gd name="T78" fmla="*/ 18 w 551"/>
                <a:gd name="T79" fmla="*/ 132 h 1060"/>
                <a:gd name="T80" fmla="*/ 15 w 551"/>
                <a:gd name="T81" fmla="*/ 133 h 1060"/>
                <a:gd name="T82" fmla="*/ 13 w 551"/>
                <a:gd name="T83" fmla="*/ 118 h 1060"/>
                <a:gd name="T84" fmla="*/ 11 w 551"/>
                <a:gd name="T85" fmla="*/ 103 h 1060"/>
                <a:gd name="T86" fmla="*/ 9 w 551"/>
                <a:gd name="T87" fmla="*/ 88 h 1060"/>
                <a:gd name="T88" fmla="*/ 7 w 551"/>
                <a:gd name="T89" fmla="*/ 73 h 1060"/>
                <a:gd name="T90" fmla="*/ 5 w 551"/>
                <a:gd name="T91" fmla="*/ 58 h 1060"/>
                <a:gd name="T92" fmla="*/ 3 w 551"/>
                <a:gd name="T93" fmla="*/ 44 h 1060"/>
                <a:gd name="T94" fmla="*/ 1 w 551"/>
                <a:gd name="T95" fmla="*/ 29 h 1060"/>
                <a:gd name="T96" fmla="*/ 0 w 551"/>
                <a:gd name="T97" fmla="*/ 14 h 10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51" h="1060">
                  <a:moveTo>
                    <a:pt x="0" y="108"/>
                  </a:moveTo>
                  <a:lnTo>
                    <a:pt x="28" y="102"/>
                  </a:lnTo>
                  <a:lnTo>
                    <a:pt x="55" y="95"/>
                  </a:lnTo>
                  <a:lnTo>
                    <a:pt x="82" y="88"/>
                  </a:lnTo>
                  <a:lnTo>
                    <a:pt x="110" y="81"/>
                  </a:lnTo>
                  <a:lnTo>
                    <a:pt x="137" y="74"/>
                  </a:lnTo>
                  <a:lnTo>
                    <a:pt x="165" y="67"/>
                  </a:lnTo>
                  <a:lnTo>
                    <a:pt x="193" y="60"/>
                  </a:lnTo>
                  <a:lnTo>
                    <a:pt x="220" y="54"/>
                  </a:lnTo>
                  <a:lnTo>
                    <a:pt x="247" y="47"/>
                  </a:lnTo>
                  <a:lnTo>
                    <a:pt x="274" y="40"/>
                  </a:lnTo>
                  <a:lnTo>
                    <a:pt x="302" y="34"/>
                  </a:lnTo>
                  <a:lnTo>
                    <a:pt x="330" y="27"/>
                  </a:lnTo>
                  <a:lnTo>
                    <a:pt x="357" y="20"/>
                  </a:lnTo>
                  <a:lnTo>
                    <a:pt x="384" y="14"/>
                  </a:lnTo>
                  <a:lnTo>
                    <a:pt x="411" y="7"/>
                  </a:lnTo>
                  <a:lnTo>
                    <a:pt x="439" y="0"/>
                  </a:lnTo>
                  <a:lnTo>
                    <a:pt x="453" y="114"/>
                  </a:lnTo>
                  <a:lnTo>
                    <a:pt x="467" y="229"/>
                  </a:lnTo>
                  <a:lnTo>
                    <a:pt x="481" y="343"/>
                  </a:lnTo>
                  <a:lnTo>
                    <a:pt x="496" y="458"/>
                  </a:lnTo>
                  <a:lnTo>
                    <a:pt x="509" y="573"/>
                  </a:lnTo>
                  <a:lnTo>
                    <a:pt x="523" y="687"/>
                  </a:lnTo>
                  <a:lnTo>
                    <a:pt x="537" y="802"/>
                  </a:lnTo>
                  <a:lnTo>
                    <a:pt x="551" y="916"/>
                  </a:lnTo>
                  <a:lnTo>
                    <a:pt x="524" y="925"/>
                  </a:lnTo>
                  <a:lnTo>
                    <a:pt x="498" y="935"/>
                  </a:lnTo>
                  <a:lnTo>
                    <a:pt x="471" y="944"/>
                  </a:lnTo>
                  <a:lnTo>
                    <a:pt x="445" y="952"/>
                  </a:lnTo>
                  <a:lnTo>
                    <a:pt x="417" y="961"/>
                  </a:lnTo>
                  <a:lnTo>
                    <a:pt x="391" y="970"/>
                  </a:lnTo>
                  <a:lnTo>
                    <a:pt x="364" y="979"/>
                  </a:lnTo>
                  <a:lnTo>
                    <a:pt x="338" y="988"/>
                  </a:lnTo>
                  <a:lnTo>
                    <a:pt x="311" y="997"/>
                  </a:lnTo>
                  <a:lnTo>
                    <a:pt x="284" y="1006"/>
                  </a:lnTo>
                  <a:lnTo>
                    <a:pt x="257" y="1015"/>
                  </a:lnTo>
                  <a:lnTo>
                    <a:pt x="231" y="1024"/>
                  </a:lnTo>
                  <a:lnTo>
                    <a:pt x="204" y="1032"/>
                  </a:lnTo>
                  <a:lnTo>
                    <a:pt x="176" y="1042"/>
                  </a:lnTo>
                  <a:lnTo>
                    <a:pt x="150" y="1051"/>
                  </a:lnTo>
                  <a:lnTo>
                    <a:pt x="123" y="1060"/>
                  </a:lnTo>
                  <a:lnTo>
                    <a:pt x="108" y="941"/>
                  </a:lnTo>
                  <a:lnTo>
                    <a:pt x="92" y="822"/>
                  </a:lnTo>
                  <a:lnTo>
                    <a:pt x="77" y="703"/>
                  </a:lnTo>
                  <a:lnTo>
                    <a:pt x="61" y="584"/>
                  </a:lnTo>
                  <a:lnTo>
                    <a:pt x="46" y="464"/>
                  </a:lnTo>
                  <a:lnTo>
                    <a:pt x="30" y="346"/>
                  </a:lnTo>
                  <a:lnTo>
                    <a:pt x="15" y="227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rgbClr val="3D70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6" name="Freeform 60">
              <a:extLst>
                <a:ext uri="{FF2B5EF4-FFF2-40B4-BE49-F238E27FC236}">
                  <a16:creationId xmlns:a16="http://schemas.microsoft.com/office/drawing/2014/main" id="{F2551C7F-7AE4-D5E9-5BB1-CE99230D8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8" y="1821"/>
              <a:ext cx="264" cy="506"/>
            </a:xfrm>
            <a:custGeom>
              <a:avLst/>
              <a:gdLst>
                <a:gd name="T0" fmla="*/ 0 w 526"/>
                <a:gd name="T1" fmla="*/ 12 h 1013"/>
                <a:gd name="T2" fmla="*/ 4 w 526"/>
                <a:gd name="T3" fmla="*/ 12 h 1013"/>
                <a:gd name="T4" fmla="*/ 7 w 526"/>
                <a:gd name="T5" fmla="*/ 11 h 1013"/>
                <a:gd name="T6" fmla="*/ 10 w 526"/>
                <a:gd name="T7" fmla="*/ 10 h 1013"/>
                <a:gd name="T8" fmla="*/ 14 w 526"/>
                <a:gd name="T9" fmla="*/ 9 h 1013"/>
                <a:gd name="T10" fmla="*/ 17 w 526"/>
                <a:gd name="T11" fmla="*/ 8 h 1013"/>
                <a:gd name="T12" fmla="*/ 20 w 526"/>
                <a:gd name="T13" fmla="*/ 8 h 1013"/>
                <a:gd name="T14" fmla="*/ 23 w 526"/>
                <a:gd name="T15" fmla="*/ 7 h 1013"/>
                <a:gd name="T16" fmla="*/ 27 w 526"/>
                <a:gd name="T17" fmla="*/ 6 h 1013"/>
                <a:gd name="T18" fmla="*/ 30 w 526"/>
                <a:gd name="T19" fmla="*/ 5 h 1013"/>
                <a:gd name="T20" fmla="*/ 33 w 526"/>
                <a:gd name="T21" fmla="*/ 4 h 1013"/>
                <a:gd name="T22" fmla="*/ 37 w 526"/>
                <a:gd name="T23" fmla="*/ 4 h 1013"/>
                <a:gd name="T24" fmla="*/ 40 w 526"/>
                <a:gd name="T25" fmla="*/ 3 h 1013"/>
                <a:gd name="T26" fmla="*/ 43 w 526"/>
                <a:gd name="T27" fmla="*/ 2 h 1013"/>
                <a:gd name="T28" fmla="*/ 46 w 526"/>
                <a:gd name="T29" fmla="*/ 1 h 1013"/>
                <a:gd name="T30" fmla="*/ 50 w 526"/>
                <a:gd name="T31" fmla="*/ 0 h 1013"/>
                <a:gd name="T32" fmla="*/ 53 w 526"/>
                <a:gd name="T33" fmla="*/ 0 h 1013"/>
                <a:gd name="T34" fmla="*/ 55 w 526"/>
                <a:gd name="T35" fmla="*/ 13 h 1013"/>
                <a:gd name="T36" fmla="*/ 56 w 526"/>
                <a:gd name="T37" fmla="*/ 27 h 1013"/>
                <a:gd name="T38" fmla="*/ 58 w 526"/>
                <a:gd name="T39" fmla="*/ 41 h 1013"/>
                <a:gd name="T40" fmla="*/ 60 w 526"/>
                <a:gd name="T41" fmla="*/ 54 h 1013"/>
                <a:gd name="T42" fmla="*/ 61 w 526"/>
                <a:gd name="T43" fmla="*/ 68 h 1013"/>
                <a:gd name="T44" fmla="*/ 63 w 526"/>
                <a:gd name="T45" fmla="*/ 82 h 1013"/>
                <a:gd name="T46" fmla="*/ 65 w 526"/>
                <a:gd name="T47" fmla="*/ 95 h 1013"/>
                <a:gd name="T48" fmla="*/ 67 w 526"/>
                <a:gd name="T49" fmla="*/ 109 h 1013"/>
                <a:gd name="T50" fmla="*/ 63 w 526"/>
                <a:gd name="T51" fmla="*/ 110 h 1013"/>
                <a:gd name="T52" fmla="*/ 60 w 526"/>
                <a:gd name="T53" fmla="*/ 111 h 1013"/>
                <a:gd name="T54" fmla="*/ 57 w 526"/>
                <a:gd name="T55" fmla="*/ 112 h 1013"/>
                <a:gd name="T56" fmla="*/ 54 w 526"/>
                <a:gd name="T57" fmla="*/ 113 h 1013"/>
                <a:gd name="T58" fmla="*/ 50 w 526"/>
                <a:gd name="T59" fmla="*/ 114 h 1013"/>
                <a:gd name="T60" fmla="*/ 47 w 526"/>
                <a:gd name="T61" fmla="*/ 116 h 1013"/>
                <a:gd name="T62" fmla="*/ 44 w 526"/>
                <a:gd name="T63" fmla="*/ 117 h 1013"/>
                <a:gd name="T64" fmla="*/ 41 w 526"/>
                <a:gd name="T65" fmla="*/ 118 h 1013"/>
                <a:gd name="T66" fmla="*/ 38 w 526"/>
                <a:gd name="T67" fmla="*/ 119 h 1013"/>
                <a:gd name="T68" fmla="*/ 35 w 526"/>
                <a:gd name="T69" fmla="*/ 120 h 1013"/>
                <a:gd name="T70" fmla="*/ 31 w 526"/>
                <a:gd name="T71" fmla="*/ 121 h 1013"/>
                <a:gd name="T72" fmla="*/ 28 w 526"/>
                <a:gd name="T73" fmla="*/ 122 h 1013"/>
                <a:gd name="T74" fmla="*/ 25 w 526"/>
                <a:gd name="T75" fmla="*/ 123 h 1013"/>
                <a:gd name="T76" fmla="*/ 22 w 526"/>
                <a:gd name="T77" fmla="*/ 124 h 1013"/>
                <a:gd name="T78" fmla="*/ 18 w 526"/>
                <a:gd name="T79" fmla="*/ 125 h 1013"/>
                <a:gd name="T80" fmla="*/ 15 w 526"/>
                <a:gd name="T81" fmla="*/ 126 h 1013"/>
                <a:gd name="T82" fmla="*/ 13 w 526"/>
                <a:gd name="T83" fmla="*/ 112 h 1013"/>
                <a:gd name="T84" fmla="*/ 12 w 526"/>
                <a:gd name="T85" fmla="*/ 98 h 1013"/>
                <a:gd name="T86" fmla="*/ 10 w 526"/>
                <a:gd name="T87" fmla="*/ 84 h 1013"/>
                <a:gd name="T88" fmla="*/ 8 w 526"/>
                <a:gd name="T89" fmla="*/ 69 h 1013"/>
                <a:gd name="T90" fmla="*/ 6 w 526"/>
                <a:gd name="T91" fmla="*/ 55 h 1013"/>
                <a:gd name="T92" fmla="*/ 4 w 526"/>
                <a:gd name="T93" fmla="*/ 41 h 1013"/>
                <a:gd name="T94" fmla="*/ 2 w 526"/>
                <a:gd name="T95" fmla="*/ 27 h 1013"/>
                <a:gd name="T96" fmla="*/ 0 w 526"/>
                <a:gd name="T97" fmla="*/ 12 h 10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6" h="1013">
                  <a:moveTo>
                    <a:pt x="0" y="103"/>
                  </a:moveTo>
                  <a:lnTo>
                    <a:pt x="26" y="96"/>
                  </a:lnTo>
                  <a:lnTo>
                    <a:pt x="52" y="90"/>
                  </a:lnTo>
                  <a:lnTo>
                    <a:pt x="78" y="83"/>
                  </a:lnTo>
                  <a:lnTo>
                    <a:pt x="105" y="77"/>
                  </a:lnTo>
                  <a:lnTo>
                    <a:pt x="130" y="71"/>
                  </a:lnTo>
                  <a:lnTo>
                    <a:pt x="157" y="65"/>
                  </a:lnTo>
                  <a:lnTo>
                    <a:pt x="183" y="58"/>
                  </a:lnTo>
                  <a:lnTo>
                    <a:pt x="210" y="51"/>
                  </a:lnTo>
                  <a:lnTo>
                    <a:pt x="235" y="45"/>
                  </a:lnTo>
                  <a:lnTo>
                    <a:pt x="261" y="38"/>
                  </a:lnTo>
                  <a:lnTo>
                    <a:pt x="288" y="32"/>
                  </a:lnTo>
                  <a:lnTo>
                    <a:pt x="313" y="26"/>
                  </a:lnTo>
                  <a:lnTo>
                    <a:pt x="340" y="20"/>
                  </a:lnTo>
                  <a:lnTo>
                    <a:pt x="366" y="13"/>
                  </a:lnTo>
                  <a:lnTo>
                    <a:pt x="392" y="7"/>
                  </a:lnTo>
                  <a:lnTo>
                    <a:pt x="418" y="0"/>
                  </a:lnTo>
                  <a:lnTo>
                    <a:pt x="432" y="110"/>
                  </a:lnTo>
                  <a:lnTo>
                    <a:pt x="446" y="219"/>
                  </a:lnTo>
                  <a:lnTo>
                    <a:pt x="460" y="329"/>
                  </a:lnTo>
                  <a:lnTo>
                    <a:pt x="473" y="438"/>
                  </a:lnTo>
                  <a:lnTo>
                    <a:pt x="487" y="548"/>
                  </a:lnTo>
                  <a:lnTo>
                    <a:pt x="500" y="657"/>
                  </a:lnTo>
                  <a:lnTo>
                    <a:pt x="514" y="766"/>
                  </a:lnTo>
                  <a:lnTo>
                    <a:pt x="526" y="876"/>
                  </a:lnTo>
                  <a:lnTo>
                    <a:pt x="501" y="884"/>
                  </a:lnTo>
                  <a:lnTo>
                    <a:pt x="476" y="893"/>
                  </a:lnTo>
                  <a:lnTo>
                    <a:pt x="450" y="901"/>
                  </a:lnTo>
                  <a:lnTo>
                    <a:pt x="424" y="910"/>
                  </a:lnTo>
                  <a:lnTo>
                    <a:pt x="399" y="919"/>
                  </a:lnTo>
                  <a:lnTo>
                    <a:pt x="373" y="928"/>
                  </a:lnTo>
                  <a:lnTo>
                    <a:pt x="348" y="936"/>
                  </a:lnTo>
                  <a:lnTo>
                    <a:pt x="322" y="944"/>
                  </a:lnTo>
                  <a:lnTo>
                    <a:pt x="297" y="953"/>
                  </a:lnTo>
                  <a:lnTo>
                    <a:pt x="272" y="961"/>
                  </a:lnTo>
                  <a:lnTo>
                    <a:pt x="245" y="970"/>
                  </a:lnTo>
                  <a:lnTo>
                    <a:pt x="220" y="978"/>
                  </a:lnTo>
                  <a:lnTo>
                    <a:pt x="195" y="988"/>
                  </a:lnTo>
                  <a:lnTo>
                    <a:pt x="169" y="996"/>
                  </a:lnTo>
                  <a:lnTo>
                    <a:pt x="143" y="1005"/>
                  </a:lnTo>
                  <a:lnTo>
                    <a:pt x="117" y="1013"/>
                  </a:lnTo>
                  <a:lnTo>
                    <a:pt x="102" y="899"/>
                  </a:lnTo>
                  <a:lnTo>
                    <a:pt x="89" y="786"/>
                  </a:lnTo>
                  <a:lnTo>
                    <a:pt x="74" y="672"/>
                  </a:lnTo>
                  <a:lnTo>
                    <a:pt x="59" y="558"/>
                  </a:lnTo>
                  <a:lnTo>
                    <a:pt x="44" y="444"/>
                  </a:lnTo>
                  <a:lnTo>
                    <a:pt x="30" y="330"/>
                  </a:lnTo>
                  <a:lnTo>
                    <a:pt x="15" y="21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3F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7" name="Freeform 61">
              <a:extLst>
                <a:ext uri="{FF2B5EF4-FFF2-40B4-BE49-F238E27FC236}">
                  <a16:creationId xmlns:a16="http://schemas.microsoft.com/office/drawing/2014/main" id="{B5C11675-643B-08F5-7290-A24E15C27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1" y="1843"/>
              <a:ext cx="251" cy="484"/>
            </a:xfrm>
            <a:custGeom>
              <a:avLst/>
              <a:gdLst>
                <a:gd name="T0" fmla="*/ 0 w 502"/>
                <a:gd name="T1" fmla="*/ 13 h 968"/>
                <a:gd name="T2" fmla="*/ 4 w 502"/>
                <a:gd name="T3" fmla="*/ 12 h 968"/>
                <a:gd name="T4" fmla="*/ 7 w 502"/>
                <a:gd name="T5" fmla="*/ 11 h 968"/>
                <a:gd name="T6" fmla="*/ 10 w 502"/>
                <a:gd name="T7" fmla="*/ 11 h 968"/>
                <a:gd name="T8" fmla="*/ 13 w 502"/>
                <a:gd name="T9" fmla="*/ 10 h 968"/>
                <a:gd name="T10" fmla="*/ 16 w 502"/>
                <a:gd name="T11" fmla="*/ 9 h 968"/>
                <a:gd name="T12" fmla="*/ 19 w 502"/>
                <a:gd name="T13" fmla="*/ 8 h 968"/>
                <a:gd name="T14" fmla="*/ 22 w 502"/>
                <a:gd name="T15" fmla="*/ 8 h 968"/>
                <a:gd name="T16" fmla="*/ 25 w 502"/>
                <a:gd name="T17" fmla="*/ 7 h 968"/>
                <a:gd name="T18" fmla="*/ 28 w 502"/>
                <a:gd name="T19" fmla="*/ 6 h 968"/>
                <a:gd name="T20" fmla="*/ 32 w 502"/>
                <a:gd name="T21" fmla="*/ 5 h 968"/>
                <a:gd name="T22" fmla="*/ 35 w 502"/>
                <a:gd name="T23" fmla="*/ 4 h 968"/>
                <a:gd name="T24" fmla="*/ 38 w 502"/>
                <a:gd name="T25" fmla="*/ 4 h 968"/>
                <a:gd name="T26" fmla="*/ 41 w 502"/>
                <a:gd name="T27" fmla="*/ 3 h 968"/>
                <a:gd name="T28" fmla="*/ 44 w 502"/>
                <a:gd name="T29" fmla="*/ 2 h 968"/>
                <a:gd name="T30" fmla="*/ 47 w 502"/>
                <a:gd name="T31" fmla="*/ 1 h 968"/>
                <a:gd name="T32" fmla="*/ 50 w 502"/>
                <a:gd name="T33" fmla="*/ 0 h 968"/>
                <a:gd name="T34" fmla="*/ 52 w 502"/>
                <a:gd name="T35" fmla="*/ 14 h 968"/>
                <a:gd name="T36" fmla="*/ 54 w 502"/>
                <a:gd name="T37" fmla="*/ 27 h 968"/>
                <a:gd name="T38" fmla="*/ 55 w 502"/>
                <a:gd name="T39" fmla="*/ 40 h 968"/>
                <a:gd name="T40" fmla="*/ 57 w 502"/>
                <a:gd name="T41" fmla="*/ 53 h 968"/>
                <a:gd name="T42" fmla="*/ 58 w 502"/>
                <a:gd name="T43" fmla="*/ 66 h 968"/>
                <a:gd name="T44" fmla="*/ 60 w 502"/>
                <a:gd name="T45" fmla="*/ 79 h 968"/>
                <a:gd name="T46" fmla="*/ 62 w 502"/>
                <a:gd name="T47" fmla="*/ 92 h 968"/>
                <a:gd name="T48" fmla="*/ 63 w 502"/>
                <a:gd name="T49" fmla="*/ 105 h 968"/>
                <a:gd name="T50" fmla="*/ 60 w 502"/>
                <a:gd name="T51" fmla="*/ 106 h 968"/>
                <a:gd name="T52" fmla="*/ 57 w 502"/>
                <a:gd name="T53" fmla="*/ 107 h 968"/>
                <a:gd name="T54" fmla="*/ 54 w 502"/>
                <a:gd name="T55" fmla="*/ 108 h 968"/>
                <a:gd name="T56" fmla="*/ 51 w 502"/>
                <a:gd name="T57" fmla="*/ 109 h 968"/>
                <a:gd name="T58" fmla="*/ 48 w 502"/>
                <a:gd name="T59" fmla="*/ 110 h 968"/>
                <a:gd name="T60" fmla="*/ 45 w 502"/>
                <a:gd name="T61" fmla="*/ 111 h 968"/>
                <a:gd name="T62" fmla="*/ 42 w 502"/>
                <a:gd name="T63" fmla="*/ 112 h 968"/>
                <a:gd name="T64" fmla="*/ 39 w 502"/>
                <a:gd name="T65" fmla="*/ 113 h 968"/>
                <a:gd name="T66" fmla="*/ 36 w 502"/>
                <a:gd name="T67" fmla="*/ 114 h 968"/>
                <a:gd name="T68" fmla="*/ 33 w 502"/>
                <a:gd name="T69" fmla="*/ 115 h 968"/>
                <a:gd name="T70" fmla="*/ 30 w 502"/>
                <a:gd name="T71" fmla="*/ 116 h 968"/>
                <a:gd name="T72" fmla="*/ 27 w 502"/>
                <a:gd name="T73" fmla="*/ 117 h 968"/>
                <a:gd name="T74" fmla="*/ 24 w 502"/>
                <a:gd name="T75" fmla="*/ 118 h 968"/>
                <a:gd name="T76" fmla="*/ 21 w 502"/>
                <a:gd name="T77" fmla="*/ 119 h 968"/>
                <a:gd name="T78" fmla="*/ 18 w 502"/>
                <a:gd name="T79" fmla="*/ 120 h 968"/>
                <a:gd name="T80" fmla="*/ 15 w 502"/>
                <a:gd name="T81" fmla="*/ 121 h 968"/>
                <a:gd name="T82" fmla="*/ 13 w 502"/>
                <a:gd name="T83" fmla="*/ 108 h 968"/>
                <a:gd name="T84" fmla="*/ 11 w 502"/>
                <a:gd name="T85" fmla="*/ 94 h 968"/>
                <a:gd name="T86" fmla="*/ 9 w 502"/>
                <a:gd name="T87" fmla="*/ 81 h 968"/>
                <a:gd name="T88" fmla="*/ 7 w 502"/>
                <a:gd name="T89" fmla="*/ 67 h 968"/>
                <a:gd name="T90" fmla="*/ 6 w 502"/>
                <a:gd name="T91" fmla="*/ 53 h 968"/>
                <a:gd name="T92" fmla="*/ 4 w 502"/>
                <a:gd name="T93" fmla="*/ 40 h 968"/>
                <a:gd name="T94" fmla="*/ 2 w 502"/>
                <a:gd name="T95" fmla="*/ 26 h 968"/>
                <a:gd name="T96" fmla="*/ 0 w 502"/>
                <a:gd name="T97" fmla="*/ 13 h 96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02" h="968">
                  <a:moveTo>
                    <a:pt x="0" y="99"/>
                  </a:moveTo>
                  <a:lnTo>
                    <a:pt x="25" y="93"/>
                  </a:lnTo>
                  <a:lnTo>
                    <a:pt x="49" y="87"/>
                  </a:lnTo>
                  <a:lnTo>
                    <a:pt x="75" y="81"/>
                  </a:lnTo>
                  <a:lnTo>
                    <a:pt x="99" y="75"/>
                  </a:lnTo>
                  <a:lnTo>
                    <a:pt x="124" y="68"/>
                  </a:lnTo>
                  <a:lnTo>
                    <a:pt x="149" y="62"/>
                  </a:lnTo>
                  <a:lnTo>
                    <a:pt x="174" y="57"/>
                  </a:lnTo>
                  <a:lnTo>
                    <a:pt x="199" y="50"/>
                  </a:lnTo>
                  <a:lnTo>
                    <a:pt x="224" y="44"/>
                  </a:lnTo>
                  <a:lnTo>
                    <a:pt x="249" y="38"/>
                  </a:lnTo>
                  <a:lnTo>
                    <a:pt x="274" y="31"/>
                  </a:lnTo>
                  <a:lnTo>
                    <a:pt x="299" y="26"/>
                  </a:lnTo>
                  <a:lnTo>
                    <a:pt x="323" y="19"/>
                  </a:lnTo>
                  <a:lnTo>
                    <a:pt x="349" y="13"/>
                  </a:lnTo>
                  <a:lnTo>
                    <a:pt x="373" y="6"/>
                  </a:lnTo>
                  <a:lnTo>
                    <a:pt x="398" y="0"/>
                  </a:lnTo>
                  <a:lnTo>
                    <a:pt x="411" y="105"/>
                  </a:lnTo>
                  <a:lnTo>
                    <a:pt x="425" y="209"/>
                  </a:lnTo>
                  <a:lnTo>
                    <a:pt x="437" y="314"/>
                  </a:lnTo>
                  <a:lnTo>
                    <a:pt x="450" y="418"/>
                  </a:lnTo>
                  <a:lnTo>
                    <a:pt x="463" y="523"/>
                  </a:lnTo>
                  <a:lnTo>
                    <a:pt x="477" y="627"/>
                  </a:lnTo>
                  <a:lnTo>
                    <a:pt x="489" y="732"/>
                  </a:lnTo>
                  <a:lnTo>
                    <a:pt x="502" y="837"/>
                  </a:lnTo>
                  <a:lnTo>
                    <a:pt x="478" y="845"/>
                  </a:lnTo>
                  <a:lnTo>
                    <a:pt x="454" y="853"/>
                  </a:lnTo>
                  <a:lnTo>
                    <a:pt x="429" y="861"/>
                  </a:lnTo>
                  <a:lnTo>
                    <a:pt x="404" y="869"/>
                  </a:lnTo>
                  <a:lnTo>
                    <a:pt x="380" y="878"/>
                  </a:lnTo>
                  <a:lnTo>
                    <a:pt x="356" y="886"/>
                  </a:lnTo>
                  <a:lnTo>
                    <a:pt x="331" y="894"/>
                  </a:lnTo>
                  <a:lnTo>
                    <a:pt x="307" y="902"/>
                  </a:lnTo>
                  <a:lnTo>
                    <a:pt x="283" y="910"/>
                  </a:lnTo>
                  <a:lnTo>
                    <a:pt x="259" y="918"/>
                  </a:lnTo>
                  <a:lnTo>
                    <a:pt x="235" y="927"/>
                  </a:lnTo>
                  <a:lnTo>
                    <a:pt x="211" y="935"/>
                  </a:lnTo>
                  <a:lnTo>
                    <a:pt x="185" y="944"/>
                  </a:lnTo>
                  <a:lnTo>
                    <a:pt x="161" y="952"/>
                  </a:lnTo>
                  <a:lnTo>
                    <a:pt x="137" y="960"/>
                  </a:lnTo>
                  <a:lnTo>
                    <a:pt x="113" y="968"/>
                  </a:lnTo>
                  <a:lnTo>
                    <a:pt x="99" y="860"/>
                  </a:lnTo>
                  <a:lnTo>
                    <a:pt x="84" y="750"/>
                  </a:lnTo>
                  <a:lnTo>
                    <a:pt x="70" y="642"/>
                  </a:lnTo>
                  <a:lnTo>
                    <a:pt x="56" y="534"/>
                  </a:lnTo>
                  <a:lnTo>
                    <a:pt x="42" y="424"/>
                  </a:lnTo>
                  <a:lnTo>
                    <a:pt x="29" y="316"/>
                  </a:lnTo>
                  <a:lnTo>
                    <a:pt x="14" y="208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4275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8" name="Freeform 62">
              <a:extLst>
                <a:ext uri="{FF2B5EF4-FFF2-40B4-BE49-F238E27FC236}">
                  <a16:creationId xmlns:a16="http://schemas.microsoft.com/office/drawing/2014/main" id="{ED1EDA87-47D2-71D3-74F4-4FE273C90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4" y="1866"/>
              <a:ext cx="239" cy="460"/>
            </a:xfrm>
            <a:custGeom>
              <a:avLst/>
              <a:gdLst>
                <a:gd name="T0" fmla="*/ 0 w 479"/>
                <a:gd name="T1" fmla="*/ 11 h 921"/>
                <a:gd name="T2" fmla="*/ 3 w 479"/>
                <a:gd name="T3" fmla="*/ 11 h 921"/>
                <a:gd name="T4" fmla="*/ 6 w 479"/>
                <a:gd name="T5" fmla="*/ 10 h 921"/>
                <a:gd name="T6" fmla="*/ 9 w 479"/>
                <a:gd name="T7" fmla="*/ 9 h 921"/>
                <a:gd name="T8" fmla="*/ 11 w 479"/>
                <a:gd name="T9" fmla="*/ 9 h 921"/>
                <a:gd name="T10" fmla="*/ 14 w 479"/>
                <a:gd name="T11" fmla="*/ 8 h 921"/>
                <a:gd name="T12" fmla="*/ 17 w 479"/>
                <a:gd name="T13" fmla="*/ 7 h 921"/>
                <a:gd name="T14" fmla="*/ 20 w 479"/>
                <a:gd name="T15" fmla="*/ 6 h 921"/>
                <a:gd name="T16" fmla="*/ 23 w 479"/>
                <a:gd name="T17" fmla="*/ 5 h 921"/>
                <a:gd name="T18" fmla="*/ 26 w 479"/>
                <a:gd name="T19" fmla="*/ 5 h 921"/>
                <a:gd name="T20" fmla="*/ 29 w 479"/>
                <a:gd name="T21" fmla="*/ 4 h 921"/>
                <a:gd name="T22" fmla="*/ 32 w 479"/>
                <a:gd name="T23" fmla="*/ 3 h 921"/>
                <a:gd name="T24" fmla="*/ 35 w 479"/>
                <a:gd name="T25" fmla="*/ 2 h 921"/>
                <a:gd name="T26" fmla="*/ 38 w 479"/>
                <a:gd name="T27" fmla="*/ 2 h 921"/>
                <a:gd name="T28" fmla="*/ 41 w 479"/>
                <a:gd name="T29" fmla="*/ 1 h 921"/>
                <a:gd name="T30" fmla="*/ 44 w 479"/>
                <a:gd name="T31" fmla="*/ 0 h 921"/>
                <a:gd name="T32" fmla="*/ 47 w 479"/>
                <a:gd name="T33" fmla="*/ 0 h 921"/>
                <a:gd name="T34" fmla="*/ 49 w 479"/>
                <a:gd name="T35" fmla="*/ 12 h 921"/>
                <a:gd name="T36" fmla="*/ 50 w 479"/>
                <a:gd name="T37" fmla="*/ 25 h 921"/>
                <a:gd name="T38" fmla="*/ 52 w 479"/>
                <a:gd name="T39" fmla="*/ 37 h 921"/>
                <a:gd name="T40" fmla="*/ 53 w 479"/>
                <a:gd name="T41" fmla="*/ 49 h 921"/>
                <a:gd name="T42" fmla="*/ 55 w 479"/>
                <a:gd name="T43" fmla="*/ 62 h 921"/>
                <a:gd name="T44" fmla="*/ 56 w 479"/>
                <a:gd name="T45" fmla="*/ 74 h 921"/>
                <a:gd name="T46" fmla="*/ 58 w 479"/>
                <a:gd name="T47" fmla="*/ 87 h 921"/>
                <a:gd name="T48" fmla="*/ 59 w 479"/>
                <a:gd name="T49" fmla="*/ 99 h 921"/>
                <a:gd name="T50" fmla="*/ 56 w 479"/>
                <a:gd name="T51" fmla="*/ 100 h 921"/>
                <a:gd name="T52" fmla="*/ 54 w 479"/>
                <a:gd name="T53" fmla="*/ 101 h 921"/>
                <a:gd name="T54" fmla="*/ 51 w 479"/>
                <a:gd name="T55" fmla="*/ 102 h 921"/>
                <a:gd name="T56" fmla="*/ 48 w 479"/>
                <a:gd name="T57" fmla="*/ 103 h 921"/>
                <a:gd name="T58" fmla="*/ 45 w 479"/>
                <a:gd name="T59" fmla="*/ 104 h 921"/>
                <a:gd name="T60" fmla="*/ 42 w 479"/>
                <a:gd name="T61" fmla="*/ 105 h 921"/>
                <a:gd name="T62" fmla="*/ 39 w 479"/>
                <a:gd name="T63" fmla="*/ 106 h 921"/>
                <a:gd name="T64" fmla="*/ 36 w 479"/>
                <a:gd name="T65" fmla="*/ 107 h 921"/>
                <a:gd name="T66" fmla="*/ 33 w 479"/>
                <a:gd name="T67" fmla="*/ 108 h 921"/>
                <a:gd name="T68" fmla="*/ 30 w 479"/>
                <a:gd name="T69" fmla="*/ 109 h 921"/>
                <a:gd name="T70" fmla="*/ 28 w 479"/>
                <a:gd name="T71" fmla="*/ 110 h 921"/>
                <a:gd name="T72" fmla="*/ 25 w 479"/>
                <a:gd name="T73" fmla="*/ 111 h 921"/>
                <a:gd name="T74" fmla="*/ 22 w 479"/>
                <a:gd name="T75" fmla="*/ 112 h 921"/>
                <a:gd name="T76" fmla="*/ 19 w 479"/>
                <a:gd name="T77" fmla="*/ 113 h 921"/>
                <a:gd name="T78" fmla="*/ 16 w 479"/>
                <a:gd name="T79" fmla="*/ 114 h 921"/>
                <a:gd name="T80" fmla="*/ 13 w 479"/>
                <a:gd name="T81" fmla="*/ 115 h 921"/>
                <a:gd name="T82" fmla="*/ 11 w 479"/>
                <a:gd name="T83" fmla="*/ 102 h 921"/>
                <a:gd name="T84" fmla="*/ 10 w 479"/>
                <a:gd name="T85" fmla="*/ 89 h 921"/>
                <a:gd name="T86" fmla="*/ 8 w 479"/>
                <a:gd name="T87" fmla="*/ 76 h 921"/>
                <a:gd name="T88" fmla="*/ 6 w 479"/>
                <a:gd name="T89" fmla="*/ 63 h 921"/>
                <a:gd name="T90" fmla="*/ 5 w 479"/>
                <a:gd name="T91" fmla="*/ 50 h 921"/>
                <a:gd name="T92" fmla="*/ 3 w 479"/>
                <a:gd name="T93" fmla="*/ 37 h 921"/>
                <a:gd name="T94" fmla="*/ 1 w 479"/>
                <a:gd name="T95" fmla="*/ 24 h 921"/>
                <a:gd name="T96" fmla="*/ 0 w 479"/>
                <a:gd name="T97" fmla="*/ 11 h 92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79" h="921">
                  <a:moveTo>
                    <a:pt x="0" y="95"/>
                  </a:moveTo>
                  <a:lnTo>
                    <a:pt x="25" y="89"/>
                  </a:lnTo>
                  <a:lnTo>
                    <a:pt x="48" y="83"/>
                  </a:lnTo>
                  <a:lnTo>
                    <a:pt x="72" y="77"/>
                  </a:lnTo>
                  <a:lnTo>
                    <a:pt x="95" y="72"/>
                  </a:lnTo>
                  <a:lnTo>
                    <a:pt x="119" y="65"/>
                  </a:lnTo>
                  <a:lnTo>
                    <a:pt x="142" y="59"/>
                  </a:lnTo>
                  <a:lnTo>
                    <a:pt x="166" y="53"/>
                  </a:lnTo>
                  <a:lnTo>
                    <a:pt x="191" y="47"/>
                  </a:lnTo>
                  <a:lnTo>
                    <a:pt x="214" y="42"/>
                  </a:lnTo>
                  <a:lnTo>
                    <a:pt x="238" y="36"/>
                  </a:lnTo>
                  <a:lnTo>
                    <a:pt x="261" y="30"/>
                  </a:lnTo>
                  <a:lnTo>
                    <a:pt x="285" y="23"/>
                  </a:lnTo>
                  <a:lnTo>
                    <a:pt x="308" y="18"/>
                  </a:lnTo>
                  <a:lnTo>
                    <a:pt x="332" y="12"/>
                  </a:lnTo>
                  <a:lnTo>
                    <a:pt x="355" y="6"/>
                  </a:lnTo>
                  <a:lnTo>
                    <a:pt x="379" y="0"/>
                  </a:lnTo>
                  <a:lnTo>
                    <a:pt x="392" y="100"/>
                  </a:lnTo>
                  <a:lnTo>
                    <a:pt x="405" y="200"/>
                  </a:lnTo>
                  <a:lnTo>
                    <a:pt x="416" y="300"/>
                  </a:lnTo>
                  <a:lnTo>
                    <a:pt x="429" y="399"/>
                  </a:lnTo>
                  <a:lnTo>
                    <a:pt x="442" y="498"/>
                  </a:lnTo>
                  <a:lnTo>
                    <a:pt x="453" y="597"/>
                  </a:lnTo>
                  <a:lnTo>
                    <a:pt x="466" y="697"/>
                  </a:lnTo>
                  <a:lnTo>
                    <a:pt x="479" y="796"/>
                  </a:lnTo>
                  <a:lnTo>
                    <a:pt x="455" y="804"/>
                  </a:lnTo>
                  <a:lnTo>
                    <a:pt x="432" y="811"/>
                  </a:lnTo>
                  <a:lnTo>
                    <a:pt x="409" y="819"/>
                  </a:lnTo>
                  <a:lnTo>
                    <a:pt x="386" y="828"/>
                  </a:lnTo>
                  <a:lnTo>
                    <a:pt x="363" y="836"/>
                  </a:lnTo>
                  <a:lnTo>
                    <a:pt x="340" y="842"/>
                  </a:lnTo>
                  <a:lnTo>
                    <a:pt x="316" y="851"/>
                  </a:lnTo>
                  <a:lnTo>
                    <a:pt x="293" y="859"/>
                  </a:lnTo>
                  <a:lnTo>
                    <a:pt x="270" y="867"/>
                  </a:lnTo>
                  <a:lnTo>
                    <a:pt x="247" y="874"/>
                  </a:lnTo>
                  <a:lnTo>
                    <a:pt x="224" y="882"/>
                  </a:lnTo>
                  <a:lnTo>
                    <a:pt x="201" y="890"/>
                  </a:lnTo>
                  <a:lnTo>
                    <a:pt x="178" y="898"/>
                  </a:lnTo>
                  <a:lnTo>
                    <a:pt x="154" y="905"/>
                  </a:lnTo>
                  <a:lnTo>
                    <a:pt x="131" y="913"/>
                  </a:lnTo>
                  <a:lnTo>
                    <a:pt x="108" y="921"/>
                  </a:lnTo>
                  <a:lnTo>
                    <a:pt x="94" y="817"/>
                  </a:lnTo>
                  <a:lnTo>
                    <a:pt x="81" y="715"/>
                  </a:lnTo>
                  <a:lnTo>
                    <a:pt x="67" y="611"/>
                  </a:lnTo>
                  <a:lnTo>
                    <a:pt x="55" y="507"/>
                  </a:lnTo>
                  <a:lnTo>
                    <a:pt x="41" y="405"/>
                  </a:lnTo>
                  <a:lnTo>
                    <a:pt x="27" y="301"/>
                  </a:lnTo>
                  <a:lnTo>
                    <a:pt x="14" y="198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rgbClr val="4477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49" name="Freeform 63">
              <a:extLst>
                <a:ext uri="{FF2B5EF4-FFF2-40B4-BE49-F238E27FC236}">
                  <a16:creationId xmlns:a16="http://schemas.microsoft.com/office/drawing/2014/main" id="{6C47FC28-D2BB-29F6-9D81-367DF3743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48" y="1889"/>
              <a:ext cx="226" cy="437"/>
            </a:xfrm>
            <a:custGeom>
              <a:avLst/>
              <a:gdLst>
                <a:gd name="T0" fmla="*/ 0 w 453"/>
                <a:gd name="T1" fmla="*/ 12 h 874"/>
                <a:gd name="T2" fmla="*/ 2 w 453"/>
                <a:gd name="T3" fmla="*/ 11 h 874"/>
                <a:gd name="T4" fmla="*/ 5 w 453"/>
                <a:gd name="T5" fmla="*/ 10 h 874"/>
                <a:gd name="T6" fmla="*/ 8 w 453"/>
                <a:gd name="T7" fmla="*/ 10 h 874"/>
                <a:gd name="T8" fmla="*/ 11 w 453"/>
                <a:gd name="T9" fmla="*/ 9 h 874"/>
                <a:gd name="T10" fmla="*/ 14 w 453"/>
                <a:gd name="T11" fmla="*/ 8 h 874"/>
                <a:gd name="T12" fmla="*/ 16 w 453"/>
                <a:gd name="T13" fmla="*/ 8 h 874"/>
                <a:gd name="T14" fmla="*/ 19 w 453"/>
                <a:gd name="T15" fmla="*/ 7 h 874"/>
                <a:gd name="T16" fmla="*/ 22 w 453"/>
                <a:gd name="T17" fmla="*/ 6 h 874"/>
                <a:gd name="T18" fmla="*/ 25 w 453"/>
                <a:gd name="T19" fmla="*/ 5 h 874"/>
                <a:gd name="T20" fmla="*/ 28 w 453"/>
                <a:gd name="T21" fmla="*/ 5 h 874"/>
                <a:gd name="T22" fmla="*/ 30 w 453"/>
                <a:gd name="T23" fmla="*/ 4 h 874"/>
                <a:gd name="T24" fmla="*/ 33 w 453"/>
                <a:gd name="T25" fmla="*/ 3 h 874"/>
                <a:gd name="T26" fmla="*/ 36 w 453"/>
                <a:gd name="T27" fmla="*/ 3 h 874"/>
                <a:gd name="T28" fmla="*/ 39 w 453"/>
                <a:gd name="T29" fmla="*/ 2 h 874"/>
                <a:gd name="T30" fmla="*/ 42 w 453"/>
                <a:gd name="T31" fmla="*/ 1 h 874"/>
                <a:gd name="T32" fmla="*/ 44 w 453"/>
                <a:gd name="T33" fmla="*/ 0 h 874"/>
                <a:gd name="T34" fmla="*/ 46 w 453"/>
                <a:gd name="T35" fmla="*/ 12 h 874"/>
                <a:gd name="T36" fmla="*/ 47 w 453"/>
                <a:gd name="T37" fmla="*/ 24 h 874"/>
                <a:gd name="T38" fmla="*/ 49 w 453"/>
                <a:gd name="T39" fmla="*/ 36 h 874"/>
                <a:gd name="T40" fmla="*/ 50 w 453"/>
                <a:gd name="T41" fmla="*/ 48 h 874"/>
                <a:gd name="T42" fmla="*/ 52 w 453"/>
                <a:gd name="T43" fmla="*/ 60 h 874"/>
                <a:gd name="T44" fmla="*/ 53 w 453"/>
                <a:gd name="T45" fmla="*/ 71 h 874"/>
                <a:gd name="T46" fmla="*/ 55 w 453"/>
                <a:gd name="T47" fmla="*/ 83 h 874"/>
                <a:gd name="T48" fmla="*/ 56 w 453"/>
                <a:gd name="T49" fmla="*/ 95 h 874"/>
                <a:gd name="T50" fmla="*/ 53 w 453"/>
                <a:gd name="T51" fmla="*/ 96 h 874"/>
                <a:gd name="T52" fmla="*/ 51 w 453"/>
                <a:gd name="T53" fmla="*/ 97 h 874"/>
                <a:gd name="T54" fmla="*/ 48 w 453"/>
                <a:gd name="T55" fmla="*/ 98 h 874"/>
                <a:gd name="T56" fmla="*/ 45 w 453"/>
                <a:gd name="T57" fmla="*/ 99 h 874"/>
                <a:gd name="T58" fmla="*/ 43 w 453"/>
                <a:gd name="T59" fmla="*/ 100 h 874"/>
                <a:gd name="T60" fmla="*/ 40 w 453"/>
                <a:gd name="T61" fmla="*/ 100 h 874"/>
                <a:gd name="T62" fmla="*/ 37 w 453"/>
                <a:gd name="T63" fmla="*/ 101 h 874"/>
                <a:gd name="T64" fmla="*/ 34 w 453"/>
                <a:gd name="T65" fmla="*/ 102 h 874"/>
                <a:gd name="T66" fmla="*/ 31 w 453"/>
                <a:gd name="T67" fmla="*/ 103 h 874"/>
                <a:gd name="T68" fmla="*/ 29 w 453"/>
                <a:gd name="T69" fmla="*/ 104 h 874"/>
                <a:gd name="T70" fmla="*/ 26 w 453"/>
                <a:gd name="T71" fmla="*/ 105 h 874"/>
                <a:gd name="T72" fmla="*/ 23 w 453"/>
                <a:gd name="T73" fmla="*/ 106 h 874"/>
                <a:gd name="T74" fmla="*/ 20 w 453"/>
                <a:gd name="T75" fmla="*/ 107 h 874"/>
                <a:gd name="T76" fmla="*/ 18 w 453"/>
                <a:gd name="T77" fmla="*/ 108 h 874"/>
                <a:gd name="T78" fmla="*/ 15 w 453"/>
                <a:gd name="T79" fmla="*/ 109 h 874"/>
                <a:gd name="T80" fmla="*/ 12 w 453"/>
                <a:gd name="T81" fmla="*/ 110 h 874"/>
                <a:gd name="T82" fmla="*/ 11 w 453"/>
                <a:gd name="T83" fmla="*/ 97 h 874"/>
                <a:gd name="T84" fmla="*/ 9 w 453"/>
                <a:gd name="T85" fmla="*/ 85 h 874"/>
                <a:gd name="T86" fmla="*/ 8 w 453"/>
                <a:gd name="T87" fmla="*/ 73 h 874"/>
                <a:gd name="T88" fmla="*/ 6 w 453"/>
                <a:gd name="T89" fmla="*/ 61 h 874"/>
                <a:gd name="T90" fmla="*/ 4 w 453"/>
                <a:gd name="T91" fmla="*/ 48 h 874"/>
                <a:gd name="T92" fmla="*/ 3 w 453"/>
                <a:gd name="T93" fmla="*/ 36 h 874"/>
                <a:gd name="T94" fmla="*/ 1 w 453"/>
                <a:gd name="T95" fmla="*/ 24 h 874"/>
                <a:gd name="T96" fmla="*/ 0 w 453"/>
                <a:gd name="T97" fmla="*/ 12 h 87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53" h="874">
                  <a:moveTo>
                    <a:pt x="0" y="90"/>
                  </a:moveTo>
                  <a:lnTo>
                    <a:pt x="22" y="84"/>
                  </a:lnTo>
                  <a:lnTo>
                    <a:pt x="45" y="79"/>
                  </a:lnTo>
                  <a:lnTo>
                    <a:pt x="67" y="73"/>
                  </a:lnTo>
                  <a:lnTo>
                    <a:pt x="89" y="67"/>
                  </a:lnTo>
                  <a:lnTo>
                    <a:pt x="112" y="63"/>
                  </a:lnTo>
                  <a:lnTo>
                    <a:pt x="134" y="57"/>
                  </a:lnTo>
                  <a:lnTo>
                    <a:pt x="157" y="51"/>
                  </a:lnTo>
                  <a:lnTo>
                    <a:pt x="179" y="45"/>
                  </a:lnTo>
                  <a:lnTo>
                    <a:pt x="202" y="40"/>
                  </a:lnTo>
                  <a:lnTo>
                    <a:pt x="224" y="34"/>
                  </a:lnTo>
                  <a:lnTo>
                    <a:pt x="247" y="28"/>
                  </a:lnTo>
                  <a:lnTo>
                    <a:pt x="269" y="22"/>
                  </a:lnTo>
                  <a:lnTo>
                    <a:pt x="292" y="18"/>
                  </a:lnTo>
                  <a:lnTo>
                    <a:pt x="314" y="12"/>
                  </a:lnTo>
                  <a:lnTo>
                    <a:pt x="337" y="6"/>
                  </a:lnTo>
                  <a:lnTo>
                    <a:pt x="359" y="0"/>
                  </a:lnTo>
                  <a:lnTo>
                    <a:pt x="370" y="95"/>
                  </a:lnTo>
                  <a:lnTo>
                    <a:pt x="382" y="189"/>
                  </a:lnTo>
                  <a:lnTo>
                    <a:pt x="394" y="284"/>
                  </a:lnTo>
                  <a:lnTo>
                    <a:pt x="406" y="378"/>
                  </a:lnTo>
                  <a:lnTo>
                    <a:pt x="417" y="473"/>
                  </a:lnTo>
                  <a:lnTo>
                    <a:pt x="430" y="567"/>
                  </a:lnTo>
                  <a:lnTo>
                    <a:pt x="442" y="662"/>
                  </a:lnTo>
                  <a:lnTo>
                    <a:pt x="453" y="756"/>
                  </a:lnTo>
                  <a:lnTo>
                    <a:pt x="431" y="763"/>
                  </a:lnTo>
                  <a:lnTo>
                    <a:pt x="409" y="771"/>
                  </a:lnTo>
                  <a:lnTo>
                    <a:pt x="387" y="778"/>
                  </a:lnTo>
                  <a:lnTo>
                    <a:pt x="366" y="785"/>
                  </a:lnTo>
                  <a:lnTo>
                    <a:pt x="344" y="793"/>
                  </a:lnTo>
                  <a:lnTo>
                    <a:pt x="322" y="800"/>
                  </a:lnTo>
                  <a:lnTo>
                    <a:pt x="300" y="808"/>
                  </a:lnTo>
                  <a:lnTo>
                    <a:pt x="278" y="815"/>
                  </a:lnTo>
                  <a:lnTo>
                    <a:pt x="255" y="822"/>
                  </a:lnTo>
                  <a:lnTo>
                    <a:pt x="233" y="830"/>
                  </a:lnTo>
                  <a:lnTo>
                    <a:pt x="211" y="837"/>
                  </a:lnTo>
                  <a:lnTo>
                    <a:pt x="189" y="844"/>
                  </a:lnTo>
                  <a:lnTo>
                    <a:pt x="167" y="852"/>
                  </a:lnTo>
                  <a:lnTo>
                    <a:pt x="146" y="859"/>
                  </a:lnTo>
                  <a:lnTo>
                    <a:pt x="124" y="867"/>
                  </a:lnTo>
                  <a:lnTo>
                    <a:pt x="102" y="874"/>
                  </a:lnTo>
                  <a:lnTo>
                    <a:pt x="89" y="776"/>
                  </a:lnTo>
                  <a:lnTo>
                    <a:pt x="76" y="678"/>
                  </a:lnTo>
                  <a:lnTo>
                    <a:pt x="64" y="580"/>
                  </a:lnTo>
                  <a:lnTo>
                    <a:pt x="51" y="482"/>
                  </a:lnTo>
                  <a:lnTo>
                    <a:pt x="38" y="384"/>
                  </a:lnTo>
                  <a:lnTo>
                    <a:pt x="26" y="286"/>
                  </a:lnTo>
                  <a:lnTo>
                    <a:pt x="13" y="188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497C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0" name="Freeform 64">
              <a:extLst>
                <a:ext uri="{FF2B5EF4-FFF2-40B4-BE49-F238E27FC236}">
                  <a16:creationId xmlns:a16="http://schemas.microsoft.com/office/drawing/2014/main" id="{97FDF7C9-854A-1BFD-29B3-E6AF59F66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1" y="1912"/>
              <a:ext cx="214" cy="414"/>
            </a:xfrm>
            <a:custGeom>
              <a:avLst/>
              <a:gdLst>
                <a:gd name="T0" fmla="*/ 0 w 429"/>
                <a:gd name="T1" fmla="*/ 11 h 828"/>
                <a:gd name="T2" fmla="*/ 2 w 429"/>
                <a:gd name="T3" fmla="*/ 10 h 828"/>
                <a:gd name="T4" fmla="*/ 5 w 429"/>
                <a:gd name="T5" fmla="*/ 10 h 828"/>
                <a:gd name="T6" fmla="*/ 7 w 429"/>
                <a:gd name="T7" fmla="*/ 9 h 828"/>
                <a:gd name="T8" fmla="*/ 10 w 429"/>
                <a:gd name="T9" fmla="*/ 8 h 828"/>
                <a:gd name="T10" fmla="*/ 13 w 429"/>
                <a:gd name="T11" fmla="*/ 8 h 828"/>
                <a:gd name="T12" fmla="*/ 15 w 429"/>
                <a:gd name="T13" fmla="*/ 7 h 828"/>
                <a:gd name="T14" fmla="*/ 18 w 429"/>
                <a:gd name="T15" fmla="*/ 6 h 828"/>
                <a:gd name="T16" fmla="*/ 21 w 429"/>
                <a:gd name="T17" fmla="*/ 6 h 828"/>
                <a:gd name="T18" fmla="*/ 23 w 429"/>
                <a:gd name="T19" fmla="*/ 5 h 828"/>
                <a:gd name="T20" fmla="*/ 26 w 429"/>
                <a:gd name="T21" fmla="*/ 4 h 828"/>
                <a:gd name="T22" fmla="*/ 29 w 429"/>
                <a:gd name="T23" fmla="*/ 4 h 828"/>
                <a:gd name="T24" fmla="*/ 31 w 429"/>
                <a:gd name="T25" fmla="*/ 3 h 828"/>
                <a:gd name="T26" fmla="*/ 34 w 429"/>
                <a:gd name="T27" fmla="*/ 3 h 828"/>
                <a:gd name="T28" fmla="*/ 36 w 429"/>
                <a:gd name="T29" fmla="*/ 2 h 828"/>
                <a:gd name="T30" fmla="*/ 39 w 429"/>
                <a:gd name="T31" fmla="*/ 1 h 828"/>
                <a:gd name="T32" fmla="*/ 42 w 429"/>
                <a:gd name="T33" fmla="*/ 0 h 828"/>
                <a:gd name="T34" fmla="*/ 43 w 429"/>
                <a:gd name="T35" fmla="*/ 12 h 828"/>
                <a:gd name="T36" fmla="*/ 45 w 429"/>
                <a:gd name="T37" fmla="*/ 23 h 828"/>
                <a:gd name="T38" fmla="*/ 46 w 429"/>
                <a:gd name="T39" fmla="*/ 34 h 828"/>
                <a:gd name="T40" fmla="*/ 48 w 429"/>
                <a:gd name="T41" fmla="*/ 45 h 828"/>
                <a:gd name="T42" fmla="*/ 49 w 429"/>
                <a:gd name="T43" fmla="*/ 56 h 828"/>
                <a:gd name="T44" fmla="*/ 50 w 429"/>
                <a:gd name="T45" fmla="*/ 68 h 828"/>
                <a:gd name="T46" fmla="*/ 52 w 429"/>
                <a:gd name="T47" fmla="*/ 79 h 828"/>
                <a:gd name="T48" fmla="*/ 53 w 429"/>
                <a:gd name="T49" fmla="*/ 90 h 828"/>
                <a:gd name="T50" fmla="*/ 51 w 429"/>
                <a:gd name="T51" fmla="*/ 91 h 828"/>
                <a:gd name="T52" fmla="*/ 48 w 429"/>
                <a:gd name="T53" fmla="*/ 92 h 828"/>
                <a:gd name="T54" fmla="*/ 45 w 429"/>
                <a:gd name="T55" fmla="*/ 93 h 828"/>
                <a:gd name="T56" fmla="*/ 43 w 429"/>
                <a:gd name="T57" fmla="*/ 93 h 828"/>
                <a:gd name="T58" fmla="*/ 40 w 429"/>
                <a:gd name="T59" fmla="*/ 94 h 828"/>
                <a:gd name="T60" fmla="*/ 38 w 429"/>
                <a:gd name="T61" fmla="*/ 95 h 828"/>
                <a:gd name="T62" fmla="*/ 35 w 429"/>
                <a:gd name="T63" fmla="*/ 96 h 828"/>
                <a:gd name="T64" fmla="*/ 32 w 429"/>
                <a:gd name="T65" fmla="*/ 97 h 828"/>
                <a:gd name="T66" fmla="*/ 30 w 429"/>
                <a:gd name="T67" fmla="*/ 98 h 828"/>
                <a:gd name="T68" fmla="*/ 27 w 429"/>
                <a:gd name="T69" fmla="*/ 99 h 828"/>
                <a:gd name="T70" fmla="*/ 25 w 429"/>
                <a:gd name="T71" fmla="*/ 100 h 828"/>
                <a:gd name="T72" fmla="*/ 22 w 429"/>
                <a:gd name="T73" fmla="*/ 100 h 828"/>
                <a:gd name="T74" fmla="*/ 19 w 429"/>
                <a:gd name="T75" fmla="*/ 101 h 828"/>
                <a:gd name="T76" fmla="*/ 17 w 429"/>
                <a:gd name="T77" fmla="*/ 102 h 828"/>
                <a:gd name="T78" fmla="*/ 14 w 429"/>
                <a:gd name="T79" fmla="*/ 103 h 828"/>
                <a:gd name="T80" fmla="*/ 12 w 429"/>
                <a:gd name="T81" fmla="*/ 104 h 828"/>
                <a:gd name="T82" fmla="*/ 10 w 429"/>
                <a:gd name="T83" fmla="*/ 92 h 828"/>
                <a:gd name="T84" fmla="*/ 9 w 429"/>
                <a:gd name="T85" fmla="*/ 81 h 828"/>
                <a:gd name="T86" fmla="*/ 7 w 429"/>
                <a:gd name="T87" fmla="*/ 69 h 828"/>
                <a:gd name="T88" fmla="*/ 6 w 429"/>
                <a:gd name="T89" fmla="*/ 58 h 828"/>
                <a:gd name="T90" fmla="*/ 4 w 429"/>
                <a:gd name="T91" fmla="*/ 46 h 828"/>
                <a:gd name="T92" fmla="*/ 3 w 429"/>
                <a:gd name="T93" fmla="*/ 34 h 828"/>
                <a:gd name="T94" fmla="*/ 1 w 429"/>
                <a:gd name="T95" fmla="*/ 23 h 828"/>
                <a:gd name="T96" fmla="*/ 0 w 429"/>
                <a:gd name="T97" fmla="*/ 11 h 8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29" h="828">
                  <a:moveTo>
                    <a:pt x="0" y="86"/>
                  </a:moveTo>
                  <a:lnTo>
                    <a:pt x="21" y="80"/>
                  </a:lnTo>
                  <a:lnTo>
                    <a:pt x="43" y="75"/>
                  </a:lnTo>
                  <a:lnTo>
                    <a:pt x="63" y="70"/>
                  </a:lnTo>
                  <a:lnTo>
                    <a:pt x="84" y="64"/>
                  </a:lnTo>
                  <a:lnTo>
                    <a:pt x="106" y="59"/>
                  </a:lnTo>
                  <a:lnTo>
                    <a:pt x="127" y="53"/>
                  </a:lnTo>
                  <a:lnTo>
                    <a:pt x="148" y="48"/>
                  </a:lnTo>
                  <a:lnTo>
                    <a:pt x="169" y="43"/>
                  </a:lnTo>
                  <a:lnTo>
                    <a:pt x="190" y="37"/>
                  </a:lnTo>
                  <a:lnTo>
                    <a:pt x="211" y="32"/>
                  </a:lnTo>
                  <a:lnTo>
                    <a:pt x="232" y="27"/>
                  </a:lnTo>
                  <a:lnTo>
                    <a:pt x="254" y="21"/>
                  </a:lnTo>
                  <a:lnTo>
                    <a:pt x="274" y="17"/>
                  </a:lnTo>
                  <a:lnTo>
                    <a:pt x="295" y="11"/>
                  </a:lnTo>
                  <a:lnTo>
                    <a:pt x="317" y="6"/>
                  </a:lnTo>
                  <a:lnTo>
                    <a:pt x="338" y="0"/>
                  </a:lnTo>
                  <a:lnTo>
                    <a:pt x="349" y="90"/>
                  </a:lnTo>
                  <a:lnTo>
                    <a:pt x="361" y="179"/>
                  </a:lnTo>
                  <a:lnTo>
                    <a:pt x="372" y="269"/>
                  </a:lnTo>
                  <a:lnTo>
                    <a:pt x="384" y="358"/>
                  </a:lnTo>
                  <a:lnTo>
                    <a:pt x="395" y="447"/>
                  </a:lnTo>
                  <a:lnTo>
                    <a:pt x="406" y="537"/>
                  </a:lnTo>
                  <a:lnTo>
                    <a:pt x="417" y="626"/>
                  </a:lnTo>
                  <a:lnTo>
                    <a:pt x="429" y="716"/>
                  </a:lnTo>
                  <a:lnTo>
                    <a:pt x="408" y="723"/>
                  </a:lnTo>
                  <a:lnTo>
                    <a:pt x="387" y="730"/>
                  </a:lnTo>
                  <a:lnTo>
                    <a:pt x="366" y="737"/>
                  </a:lnTo>
                  <a:lnTo>
                    <a:pt x="346" y="744"/>
                  </a:lnTo>
                  <a:lnTo>
                    <a:pt x="325" y="750"/>
                  </a:lnTo>
                  <a:lnTo>
                    <a:pt x="304" y="757"/>
                  </a:lnTo>
                  <a:lnTo>
                    <a:pt x="284" y="764"/>
                  </a:lnTo>
                  <a:lnTo>
                    <a:pt x="263" y="771"/>
                  </a:lnTo>
                  <a:lnTo>
                    <a:pt x="242" y="779"/>
                  </a:lnTo>
                  <a:lnTo>
                    <a:pt x="221" y="786"/>
                  </a:lnTo>
                  <a:lnTo>
                    <a:pt x="201" y="793"/>
                  </a:lnTo>
                  <a:lnTo>
                    <a:pt x="180" y="800"/>
                  </a:lnTo>
                  <a:lnTo>
                    <a:pt x="158" y="807"/>
                  </a:lnTo>
                  <a:lnTo>
                    <a:pt x="137" y="814"/>
                  </a:lnTo>
                  <a:lnTo>
                    <a:pt x="116" y="821"/>
                  </a:lnTo>
                  <a:lnTo>
                    <a:pt x="96" y="828"/>
                  </a:lnTo>
                  <a:lnTo>
                    <a:pt x="84" y="734"/>
                  </a:lnTo>
                  <a:lnTo>
                    <a:pt x="72" y="642"/>
                  </a:lnTo>
                  <a:lnTo>
                    <a:pt x="60" y="549"/>
                  </a:lnTo>
                  <a:lnTo>
                    <a:pt x="49" y="457"/>
                  </a:lnTo>
                  <a:lnTo>
                    <a:pt x="36" y="363"/>
                  </a:lnTo>
                  <a:lnTo>
                    <a:pt x="24" y="271"/>
                  </a:lnTo>
                  <a:lnTo>
                    <a:pt x="12" y="178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4C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1" name="Freeform 65">
              <a:extLst>
                <a:ext uri="{FF2B5EF4-FFF2-40B4-BE49-F238E27FC236}">
                  <a16:creationId xmlns:a16="http://schemas.microsoft.com/office/drawing/2014/main" id="{0498245F-54CE-B2A9-1909-E50E53B19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3" y="1935"/>
              <a:ext cx="203" cy="390"/>
            </a:xfrm>
            <a:custGeom>
              <a:avLst/>
              <a:gdLst>
                <a:gd name="T0" fmla="*/ 0 w 404"/>
                <a:gd name="T1" fmla="*/ 10 h 780"/>
                <a:gd name="T2" fmla="*/ 3 w 404"/>
                <a:gd name="T3" fmla="*/ 10 h 780"/>
                <a:gd name="T4" fmla="*/ 5 w 404"/>
                <a:gd name="T5" fmla="*/ 9 h 780"/>
                <a:gd name="T6" fmla="*/ 8 w 404"/>
                <a:gd name="T7" fmla="*/ 8 h 780"/>
                <a:gd name="T8" fmla="*/ 10 w 404"/>
                <a:gd name="T9" fmla="*/ 8 h 780"/>
                <a:gd name="T10" fmla="*/ 13 w 404"/>
                <a:gd name="T11" fmla="*/ 7 h 780"/>
                <a:gd name="T12" fmla="*/ 15 w 404"/>
                <a:gd name="T13" fmla="*/ 7 h 780"/>
                <a:gd name="T14" fmla="*/ 18 w 404"/>
                <a:gd name="T15" fmla="*/ 6 h 780"/>
                <a:gd name="T16" fmla="*/ 20 w 404"/>
                <a:gd name="T17" fmla="*/ 5 h 780"/>
                <a:gd name="T18" fmla="*/ 23 w 404"/>
                <a:gd name="T19" fmla="*/ 5 h 780"/>
                <a:gd name="T20" fmla="*/ 25 w 404"/>
                <a:gd name="T21" fmla="*/ 4 h 780"/>
                <a:gd name="T22" fmla="*/ 28 w 404"/>
                <a:gd name="T23" fmla="*/ 4 h 780"/>
                <a:gd name="T24" fmla="*/ 30 w 404"/>
                <a:gd name="T25" fmla="*/ 3 h 780"/>
                <a:gd name="T26" fmla="*/ 33 w 404"/>
                <a:gd name="T27" fmla="*/ 2 h 780"/>
                <a:gd name="T28" fmla="*/ 35 w 404"/>
                <a:gd name="T29" fmla="*/ 2 h 780"/>
                <a:gd name="T30" fmla="*/ 38 w 404"/>
                <a:gd name="T31" fmla="*/ 1 h 780"/>
                <a:gd name="T32" fmla="*/ 40 w 404"/>
                <a:gd name="T33" fmla="*/ 0 h 780"/>
                <a:gd name="T34" fmla="*/ 42 w 404"/>
                <a:gd name="T35" fmla="*/ 11 h 780"/>
                <a:gd name="T36" fmla="*/ 43 w 404"/>
                <a:gd name="T37" fmla="*/ 21 h 780"/>
                <a:gd name="T38" fmla="*/ 44 w 404"/>
                <a:gd name="T39" fmla="*/ 32 h 780"/>
                <a:gd name="T40" fmla="*/ 46 w 404"/>
                <a:gd name="T41" fmla="*/ 42 h 780"/>
                <a:gd name="T42" fmla="*/ 47 w 404"/>
                <a:gd name="T43" fmla="*/ 53 h 780"/>
                <a:gd name="T44" fmla="*/ 48 w 404"/>
                <a:gd name="T45" fmla="*/ 64 h 780"/>
                <a:gd name="T46" fmla="*/ 50 w 404"/>
                <a:gd name="T47" fmla="*/ 74 h 780"/>
                <a:gd name="T48" fmla="*/ 51 w 404"/>
                <a:gd name="T49" fmla="*/ 85 h 780"/>
                <a:gd name="T50" fmla="*/ 49 w 404"/>
                <a:gd name="T51" fmla="*/ 86 h 780"/>
                <a:gd name="T52" fmla="*/ 46 w 404"/>
                <a:gd name="T53" fmla="*/ 86 h 780"/>
                <a:gd name="T54" fmla="*/ 44 w 404"/>
                <a:gd name="T55" fmla="*/ 87 h 780"/>
                <a:gd name="T56" fmla="*/ 41 w 404"/>
                <a:gd name="T57" fmla="*/ 88 h 780"/>
                <a:gd name="T58" fmla="*/ 39 w 404"/>
                <a:gd name="T59" fmla="*/ 89 h 780"/>
                <a:gd name="T60" fmla="*/ 36 w 404"/>
                <a:gd name="T61" fmla="*/ 90 h 780"/>
                <a:gd name="T62" fmla="*/ 34 w 404"/>
                <a:gd name="T63" fmla="*/ 91 h 780"/>
                <a:gd name="T64" fmla="*/ 32 w 404"/>
                <a:gd name="T65" fmla="*/ 91 h 780"/>
                <a:gd name="T66" fmla="*/ 29 w 404"/>
                <a:gd name="T67" fmla="*/ 92 h 780"/>
                <a:gd name="T68" fmla="*/ 27 w 404"/>
                <a:gd name="T69" fmla="*/ 93 h 780"/>
                <a:gd name="T70" fmla="*/ 24 w 404"/>
                <a:gd name="T71" fmla="*/ 94 h 780"/>
                <a:gd name="T72" fmla="*/ 22 w 404"/>
                <a:gd name="T73" fmla="*/ 95 h 780"/>
                <a:gd name="T74" fmla="*/ 19 w 404"/>
                <a:gd name="T75" fmla="*/ 95 h 780"/>
                <a:gd name="T76" fmla="*/ 17 w 404"/>
                <a:gd name="T77" fmla="*/ 96 h 780"/>
                <a:gd name="T78" fmla="*/ 14 w 404"/>
                <a:gd name="T79" fmla="*/ 97 h 780"/>
                <a:gd name="T80" fmla="*/ 12 w 404"/>
                <a:gd name="T81" fmla="*/ 98 h 780"/>
                <a:gd name="T82" fmla="*/ 10 w 404"/>
                <a:gd name="T83" fmla="*/ 87 h 780"/>
                <a:gd name="T84" fmla="*/ 9 w 404"/>
                <a:gd name="T85" fmla="*/ 76 h 780"/>
                <a:gd name="T86" fmla="*/ 7 w 404"/>
                <a:gd name="T87" fmla="*/ 65 h 780"/>
                <a:gd name="T88" fmla="*/ 6 w 404"/>
                <a:gd name="T89" fmla="*/ 54 h 780"/>
                <a:gd name="T90" fmla="*/ 5 w 404"/>
                <a:gd name="T91" fmla="*/ 43 h 780"/>
                <a:gd name="T92" fmla="*/ 3 w 404"/>
                <a:gd name="T93" fmla="*/ 32 h 780"/>
                <a:gd name="T94" fmla="*/ 2 w 404"/>
                <a:gd name="T95" fmla="*/ 21 h 780"/>
                <a:gd name="T96" fmla="*/ 0 w 404"/>
                <a:gd name="T97" fmla="*/ 10 h 7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04" h="780">
                  <a:moveTo>
                    <a:pt x="0" y="79"/>
                  </a:moveTo>
                  <a:lnTo>
                    <a:pt x="19" y="74"/>
                  </a:lnTo>
                  <a:lnTo>
                    <a:pt x="40" y="69"/>
                  </a:lnTo>
                  <a:lnTo>
                    <a:pt x="60" y="64"/>
                  </a:lnTo>
                  <a:lnTo>
                    <a:pt x="79" y="59"/>
                  </a:lnTo>
                  <a:lnTo>
                    <a:pt x="99" y="54"/>
                  </a:lnTo>
                  <a:lnTo>
                    <a:pt x="120" y="49"/>
                  </a:lnTo>
                  <a:lnTo>
                    <a:pt x="139" y="44"/>
                  </a:lnTo>
                  <a:lnTo>
                    <a:pt x="159" y="39"/>
                  </a:lnTo>
                  <a:lnTo>
                    <a:pt x="178" y="34"/>
                  </a:lnTo>
                  <a:lnTo>
                    <a:pt x="199" y="29"/>
                  </a:lnTo>
                  <a:lnTo>
                    <a:pt x="219" y="25"/>
                  </a:lnTo>
                  <a:lnTo>
                    <a:pt x="238" y="19"/>
                  </a:lnTo>
                  <a:lnTo>
                    <a:pt x="259" y="14"/>
                  </a:lnTo>
                  <a:lnTo>
                    <a:pt x="279" y="10"/>
                  </a:lnTo>
                  <a:lnTo>
                    <a:pt x="299" y="4"/>
                  </a:lnTo>
                  <a:lnTo>
                    <a:pt x="319" y="0"/>
                  </a:lnTo>
                  <a:lnTo>
                    <a:pt x="329" y="84"/>
                  </a:lnTo>
                  <a:lnTo>
                    <a:pt x="340" y="168"/>
                  </a:lnTo>
                  <a:lnTo>
                    <a:pt x="350" y="252"/>
                  </a:lnTo>
                  <a:lnTo>
                    <a:pt x="362" y="336"/>
                  </a:lnTo>
                  <a:lnTo>
                    <a:pt x="372" y="421"/>
                  </a:lnTo>
                  <a:lnTo>
                    <a:pt x="382" y="505"/>
                  </a:lnTo>
                  <a:lnTo>
                    <a:pt x="394" y="591"/>
                  </a:lnTo>
                  <a:lnTo>
                    <a:pt x="404" y="675"/>
                  </a:lnTo>
                  <a:lnTo>
                    <a:pt x="385" y="682"/>
                  </a:lnTo>
                  <a:lnTo>
                    <a:pt x="365" y="687"/>
                  </a:lnTo>
                  <a:lnTo>
                    <a:pt x="345" y="694"/>
                  </a:lnTo>
                  <a:lnTo>
                    <a:pt x="326" y="701"/>
                  </a:lnTo>
                  <a:lnTo>
                    <a:pt x="306" y="707"/>
                  </a:lnTo>
                  <a:lnTo>
                    <a:pt x="287" y="714"/>
                  </a:lnTo>
                  <a:lnTo>
                    <a:pt x="267" y="721"/>
                  </a:lnTo>
                  <a:lnTo>
                    <a:pt x="248" y="727"/>
                  </a:lnTo>
                  <a:lnTo>
                    <a:pt x="228" y="733"/>
                  </a:lnTo>
                  <a:lnTo>
                    <a:pt x="208" y="740"/>
                  </a:lnTo>
                  <a:lnTo>
                    <a:pt x="189" y="747"/>
                  </a:lnTo>
                  <a:lnTo>
                    <a:pt x="169" y="753"/>
                  </a:lnTo>
                  <a:lnTo>
                    <a:pt x="150" y="760"/>
                  </a:lnTo>
                  <a:lnTo>
                    <a:pt x="130" y="767"/>
                  </a:lnTo>
                  <a:lnTo>
                    <a:pt x="110" y="773"/>
                  </a:lnTo>
                  <a:lnTo>
                    <a:pt x="91" y="780"/>
                  </a:lnTo>
                  <a:lnTo>
                    <a:pt x="79" y="692"/>
                  </a:lnTo>
                  <a:lnTo>
                    <a:pt x="68" y="604"/>
                  </a:lnTo>
                  <a:lnTo>
                    <a:pt x="56" y="517"/>
                  </a:lnTo>
                  <a:lnTo>
                    <a:pt x="46" y="429"/>
                  </a:lnTo>
                  <a:lnTo>
                    <a:pt x="34" y="342"/>
                  </a:lnTo>
                  <a:lnTo>
                    <a:pt x="23" y="254"/>
                  </a:lnTo>
                  <a:lnTo>
                    <a:pt x="11" y="167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4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2" name="Freeform 66">
              <a:extLst>
                <a:ext uri="{FF2B5EF4-FFF2-40B4-BE49-F238E27FC236}">
                  <a16:creationId xmlns:a16="http://schemas.microsoft.com/office/drawing/2014/main" id="{90224972-5487-D8F2-B823-6D3EF9A54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6" y="1958"/>
              <a:ext cx="190" cy="367"/>
            </a:xfrm>
            <a:custGeom>
              <a:avLst/>
              <a:gdLst>
                <a:gd name="T0" fmla="*/ 0 w 380"/>
                <a:gd name="T1" fmla="*/ 9 h 736"/>
                <a:gd name="T2" fmla="*/ 3 w 380"/>
                <a:gd name="T3" fmla="*/ 9 h 736"/>
                <a:gd name="T4" fmla="*/ 5 w 380"/>
                <a:gd name="T5" fmla="*/ 8 h 736"/>
                <a:gd name="T6" fmla="*/ 7 w 380"/>
                <a:gd name="T7" fmla="*/ 7 h 736"/>
                <a:gd name="T8" fmla="*/ 10 w 380"/>
                <a:gd name="T9" fmla="*/ 7 h 736"/>
                <a:gd name="T10" fmla="*/ 12 w 380"/>
                <a:gd name="T11" fmla="*/ 6 h 736"/>
                <a:gd name="T12" fmla="*/ 15 w 380"/>
                <a:gd name="T13" fmla="*/ 6 h 736"/>
                <a:gd name="T14" fmla="*/ 17 w 380"/>
                <a:gd name="T15" fmla="*/ 5 h 736"/>
                <a:gd name="T16" fmla="*/ 19 w 380"/>
                <a:gd name="T17" fmla="*/ 4 h 736"/>
                <a:gd name="T18" fmla="*/ 21 w 380"/>
                <a:gd name="T19" fmla="*/ 4 h 736"/>
                <a:gd name="T20" fmla="*/ 24 w 380"/>
                <a:gd name="T21" fmla="*/ 3 h 736"/>
                <a:gd name="T22" fmla="*/ 26 w 380"/>
                <a:gd name="T23" fmla="*/ 3 h 736"/>
                <a:gd name="T24" fmla="*/ 28 w 380"/>
                <a:gd name="T25" fmla="*/ 2 h 736"/>
                <a:gd name="T26" fmla="*/ 31 w 380"/>
                <a:gd name="T27" fmla="*/ 1 h 736"/>
                <a:gd name="T28" fmla="*/ 33 w 380"/>
                <a:gd name="T29" fmla="*/ 1 h 736"/>
                <a:gd name="T30" fmla="*/ 35 w 380"/>
                <a:gd name="T31" fmla="*/ 0 h 736"/>
                <a:gd name="T32" fmla="*/ 38 w 380"/>
                <a:gd name="T33" fmla="*/ 0 h 736"/>
                <a:gd name="T34" fmla="*/ 39 w 380"/>
                <a:gd name="T35" fmla="*/ 10 h 736"/>
                <a:gd name="T36" fmla="*/ 40 w 380"/>
                <a:gd name="T37" fmla="*/ 19 h 736"/>
                <a:gd name="T38" fmla="*/ 41 w 380"/>
                <a:gd name="T39" fmla="*/ 29 h 736"/>
                <a:gd name="T40" fmla="*/ 43 w 380"/>
                <a:gd name="T41" fmla="*/ 39 h 736"/>
                <a:gd name="T42" fmla="*/ 44 w 380"/>
                <a:gd name="T43" fmla="*/ 49 h 736"/>
                <a:gd name="T44" fmla="*/ 45 w 380"/>
                <a:gd name="T45" fmla="*/ 59 h 736"/>
                <a:gd name="T46" fmla="*/ 47 w 380"/>
                <a:gd name="T47" fmla="*/ 69 h 736"/>
                <a:gd name="T48" fmla="*/ 48 w 380"/>
                <a:gd name="T49" fmla="*/ 79 h 736"/>
                <a:gd name="T50" fmla="*/ 46 w 380"/>
                <a:gd name="T51" fmla="*/ 80 h 736"/>
                <a:gd name="T52" fmla="*/ 43 w 380"/>
                <a:gd name="T53" fmla="*/ 81 h 736"/>
                <a:gd name="T54" fmla="*/ 41 w 380"/>
                <a:gd name="T55" fmla="*/ 81 h 736"/>
                <a:gd name="T56" fmla="*/ 39 w 380"/>
                <a:gd name="T57" fmla="*/ 82 h 736"/>
                <a:gd name="T58" fmla="*/ 36 w 380"/>
                <a:gd name="T59" fmla="*/ 83 h 736"/>
                <a:gd name="T60" fmla="*/ 34 w 380"/>
                <a:gd name="T61" fmla="*/ 84 h 736"/>
                <a:gd name="T62" fmla="*/ 32 w 380"/>
                <a:gd name="T63" fmla="*/ 84 h 736"/>
                <a:gd name="T64" fmla="*/ 29 w 380"/>
                <a:gd name="T65" fmla="*/ 85 h 736"/>
                <a:gd name="T66" fmla="*/ 27 w 380"/>
                <a:gd name="T67" fmla="*/ 86 h 736"/>
                <a:gd name="T68" fmla="*/ 25 w 380"/>
                <a:gd name="T69" fmla="*/ 87 h 736"/>
                <a:gd name="T70" fmla="*/ 23 w 380"/>
                <a:gd name="T71" fmla="*/ 87 h 736"/>
                <a:gd name="T72" fmla="*/ 20 w 380"/>
                <a:gd name="T73" fmla="*/ 88 h 736"/>
                <a:gd name="T74" fmla="*/ 18 w 380"/>
                <a:gd name="T75" fmla="*/ 89 h 736"/>
                <a:gd name="T76" fmla="*/ 16 w 380"/>
                <a:gd name="T77" fmla="*/ 90 h 736"/>
                <a:gd name="T78" fmla="*/ 13 w 380"/>
                <a:gd name="T79" fmla="*/ 91 h 736"/>
                <a:gd name="T80" fmla="*/ 11 w 380"/>
                <a:gd name="T81" fmla="*/ 91 h 736"/>
                <a:gd name="T82" fmla="*/ 10 w 380"/>
                <a:gd name="T83" fmla="*/ 81 h 736"/>
                <a:gd name="T84" fmla="*/ 8 w 380"/>
                <a:gd name="T85" fmla="*/ 71 h 736"/>
                <a:gd name="T86" fmla="*/ 7 w 380"/>
                <a:gd name="T87" fmla="*/ 60 h 736"/>
                <a:gd name="T88" fmla="*/ 6 w 380"/>
                <a:gd name="T89" fmla="*/ 50 h 736"/>
                <a:gd name="T90" fmla="*/ 4 w 380"/>
                <a:gd name="T91" fmla="*/ 40 h 736"/>
                <a:gd name="T92" fmla="*/ 3 w 380"/>
                <a:gd name="T93" fmla="*/ 30 h 736"/>
                <a:gd name="T94" fmla="*/ 2 w 380"/>
                <a:gd name="T95" fmla="*/ 19 h 736"/>
                <a:gd name="T96" fmla="*/ 0 w 380"/>
                <a:gd name="T97" fmla="*/ 9 h 7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80" h="736">
                  <a:moveTo>
                    <a:pt x="0" y="76"/>
                  </a:moveTo>
                  <a:lnTo>
                    <a:pt x="18" y="72"/>
                  </a:lnTo>
                  <a:lnTo>
                    <a:pt x="38" y="67"/>
                  </a:lnTo>
                  <a:lnTo>
                    <a:pt x="56" y="63"/>
                  </a:lnTo>
                  <a:lnTo>
                    <a:pt x="75" y="57"/>
                  </a:lnTo>
                  <a:lnTo>
                    <a:pt x="93" y="52"/>
                  </a:lnTo>
                  <a:lnTo>
                    <a:pt x="113" y="48"/>
                  </a:lnTo>
                  <a:lnTo>
                    <a:pt x="131" y="43"/>
                  </a:lnTo>
                  <a:lnTo>
                    <a:pt x="149" y="38"/>
                  </a:lnTo>
                  <a:lnTo>
                    <a:pt x="168" y="34"/>
                  </a:lnTo>
                  <a:lnTo>
                    <a:pt x="186" y="29"/>
                  </a:lnTo>
                  <a:lnTo>
                    <a:pt x="205" y="25"/>
                  </a:lnTo>
                  <a:lnTo>
                    <a:pt x="223" y="19"/>
                  </a:lnTo>
                  <a:lnTo>
                    <a:pt x="243" y="14"/>
                  </a:lnTo>
                  <a:lnTo>
                    <a:pt x="261" y="10"/>
                  </a:lnTo>
                  <a:lnTo>
                    <a:pt x="280" y="5"/>
                  </a:lnTo>
                  <a:lnTo>
                    <a:pt x="298" y="0"/>
                  </a:lnTo>
                  <a:lnTo>
                    <a:pt x="308" y="80"/>
                  </a:lnTo>
                  <a:lnTo>
                    <a:pt x="318" y="159"/>
                  </a:lnTo>
                  <a:lnTo>
                    <a:pt x="328" y="239"/>
                  </a:lnTo>
                  <a:lnTo>
                    <a:pt x="338" y="318"/>
                  </a:lnTo>
                  <a:lnTo>
                    <a:pt x="349" y="398"/>
                  </a:lnTo>
                  <a:lnTo>
                    <a:pt x="359" y="477"/>
                  </a:lnTo>
                  <a:lnTo>
                    <a:pt x="369" y="557"/>
                  </a:lnTo>
                  <a:lnTo>
                    <a:pt x="380" y="636"/>
                  </a:lnTo>
                  <a:lnTo>
                    <a:pt x="361" y="642"/>
                  </a:lnTo>
                  <a:lnTo>
                    <a:pt x="343" y="649"/>
                  </a:lnTo>
                  <a:lnTo>
                    <a:pt x="324" y="655"/>
                  </a:lnTo>
                  <a:lnTo>
                    <a:pt x="306" y="661"/>
                  </a:lnTo>
                  <a:lnTo>
                    <a:pt x="288" y="668"/>
                  </a:lnTo>
                  <a:lnTo>
                    <a:pt x="269" y="673"/>
                  </a:lnTo>
                  <a:lnTo>
                    <a:pt x="251" y="679"/>
                  </a:lnTo>
                  <a:lnTo>
                    <a:pt x="232" y="686"/>
                  </a:lnTo>
                  <a:lnTo>
                    <a:pt x="214" y="692"/>
                  </a:lnTo>
                  <a:lnTo>
                    <a:pt x="195" y="698"/>
                  </a:lnTo>
                  <a:lnTo>
                    <a:pt x="177" y="704"/>
                  </a:lnTo>
                  <a:lnTo>
                    <a:pt x="159" y="710"/>
                  </a:lnTo>
                  <a:lnTo>
                    <a:pt x="140" y="717"/>
                  </a:lnTo>
                  <a:lnTo>
                    <a:pt x="122" y="723"/>
                  </a:lnTo>
                  <a:lnTo>
                    <a:pt x="103" y="730"/>
                  </a:lnTo>
                  <a:lnTo>
                    <a:pt x="85" y="736"/>
                  </a:lnTo>
                  <a:lnTo>
                    <a:pt x="75" y="653"/>
                  </a:lnTo>
                  <a:lnTo>
                    <a:pt x="64" y="571"/>
                  </a:lnTo>
                  <a:lnTo>
                    <a:pt x="54" y="488"/>
                  </a:lnTo>
                  <a:lnTo>
                    <a:pt x="42" y="406"/>
                  </a:lnTo>
                  <a:lnTo>
                    <a:pt x="32" y="324"/>
                  </a:lnTo>
                  <a:lnTo>
                    <a:pt x="22" y="241"/>
                  </a:lnTo>
                  <a:lnTo>
                    <a:pt x="10" y="159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5184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3" name="Freeform 67">
              <a:extLst>
                <a:ext uri="{FF2B5EF4-FFF2-40B4-BE49-F238E27FC236}">
                  <a16:creationId xmlns:a16="http://schemas.microsoft.com/office/drawing/2014/main" id="{F76AF7AE-DF61-F049-C144-E5E5CF388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" y="1981"/>
              <a:ext cx="178" cy="344"/>
            </a:xfrm>
            <a:custGeom>
              <a:avLst/>
              <a:gdLst>
                <a:gd name="T0" fmla="*/ 0 w 356"/>
                <a:gd name="T1" fmla="*/ 9 h 687"/>
                <a:gd name="T2" fmla="*/ 3 w 356"/>
                <a:gd name="T3" fmla="*/ 9 h 687"/>
                <a:gd name="T4" fmla="*/ 5 w 356"/>
                <a:gd name="T5" fmla="*/ 8 h 687"/>
                <a:gd name="T6" fmla="*/ 7 w 356"/>
                <a:gd name="T7" fmla="*/ 8 h 687"/>
                <a:gd name="T8" fmla="*/ 9 w 356"/>
                <a:gd name="T9" fmla="*/ 7 h 687"/>
                <a:gd name="T10" fmla="*/ 11 w 356"/>
                <a:gd name="T11" fmla="*/ 7 h 687"/>
                <a:gd name="T12" fmla="*/ 13 w 356"/>
                <a:gd name="T13" fmla="*/ 6 h 687"/>
                <a:gd name="T14" fmla="*/ 16 w 356"/>
                <a:gd name="T15" fmla="*/ 5 h 687"/>
                <a:gd name="T16" fmla="*/ 18 w 356"/>
                <a:gd name="T17" fmla="*/ 5 h 687"/>
                <a:gd name="T18" fmla="*/ 20 w 356"/>
                <a:gd name="T19" fmla="*/ 4 h 687"/>
                <a:gd name="T20" fmla="*/ 22 w 356"/>
                <a:gd name="T21" fmla="*/ 4 h 687"/>
                <a:gd name="T22" fmla="*/ 24 w 356"/>
                <a:gd name="T23" fmla="*/ 3 h 687"/>
                <a:gd name="T24" fmla="*/ 26 w 356"/>
                <a:gd name="T25" fmla="*/ 3 h 687"/>
                <a:gd name="T26" fmla="*/ 28 w 356"/>
                <a:gd name="T27" fmla="*/ 2 h 687"/>
                <a:gd name="T28" fmla="*/ 31 w 356"/>
                <a:gd name="T29" fmla="*/ 2 h 687"/>
                <a:gd name="T30" fmla="*/ 33 w 356"/>
                <a:gd name="T31" fmla="*/ 1 h 687"/>
                <a:gd name="T32" fmla="*/ 35 w 356"/>
                <a:gd name="T33" fmla="*/ 0 h 687"/>
                <a:gd name="T34" fmla="*/ 36 w 356"/>
                <a:gd name="T35" fmla="*/ 10 h 687"/>
                <a:gd name="T36" fmla="*/ 37 w 356"/>
                <a:gd name="T37" fmla="*/ 19 h 687"/>
                <a:gd name="T38" fmla="*/ 39 w 356"/>
                <a:gd name="T39" fmla="*/ 28 h 687"/>
                <a:gd name="T40" fmla="*/ 40 w 356"/>
                <a:gd name="T41" fmla="*/ 38 h 687"/>
                <a:gd name="T42" fmla="*/ 41 w 356"/>
                <a:gd name="T43" fmla="*/ 47 h 687"/>
                <a:gd name="T44" fmla="*/ 42 w 356"/>
                <a:gd name="T45" fmla="*/ 56 h 687"/>
                <a:gd name="T46" fmla="*/ 44 w 356"/>
                <a:gd name="T47" fmla="*/ 65 h 687"/>
                <a:gd name="T48" fmla="*/ 45 w 356"/>
                <a:gd name="T49" fmla="*/ 75 h 687"/>
                <a:gd name="T50" fmla="*/ 43 w 356"/>
                <a:gd name="T51" fmla="*/ 76 h 687"/>
                <a:gd name="T52" fmla="*/ 41 w 356"/>
                <a:gd name="T53" fmla="*/ 76 h 687"/>
                <a:gd name="T54" fmla="*/ 38 w 356"/>
                <a:gd name="T55" fmla="*/ 77 h 687"/>
                <a:gd name="T56" fmla="*/ 36 w 356"/>
                <a:gd name="T57" fmla="*/ 78 h 687"/>
                <a:gd name="T58" fmla="*/ 34 w 356"/>
                <a:gd name="T59" fmla="*/ 78 h 687"/>
                <a:gd name="T60" fmla="*/ 32 w 356"/>
                <a:gd name="T61" fmla="*/ 79 h 687"/>
                <a:gd name="T62" fmla="*/ 30 w 356"/>
                <a:gd name="T63" fmla="*/ 80 h 687"/>
                <a:gd name="T64" fmla="*/ 27 w 356"/>
                <a:gd name="T65" fmla="*/ 81 h 687"/>
                <a:gd name="T66" fmla="*/ 25 w 356"/>
                <a:gd name="T67" fmla="*/ 81 h 687"/>
                <a:gd name="T68" fmla="*/ 23 w 356"/>
                <a:gd name="T69" fmla="*/ 82 h 687"/>
                <a:gd name="T70" fmla="*/ 21 w 356"/>
                <a:gd name="T71" fmla="*/ 83 h 687"/>
                <a:gd name="T72" fmla="*/ 19 w 356"/>
                <a:gd name="T73" fmla="*/ 83 h 687"/>
                <a:gd name="T74" fmla="*/ 17 w 356"/>
                <a:gd name="T75" fmla="*/ 84 h 687"/>
                <a:gd name="T76" fmla="*/ 15 w 356"/>
                <a:gd name="T77" fmla="*/ 85 h 687"/>
                <a:gd name="T78" fmla="*/ 12 w 356"/>
                <a:gd name="T79" fmla="*/ 86 h 687"/>
                <a:gd name="T80" fmla="*/ 10 w 356"/>
                <a:gd name="T81" fmla="*/ 86 h 687"/>
                <a:gd name="T82" fmla="*/ 9 w 356"/>
                <a:gd name="T83" fmla="*/ 77 h 687"/>
                <a:gd name="T84" fmla="*/ 8 w 356"/>
                <a:gd name="T85" fmla="*/ 67 h 687"/>
                <a:gd name="T86" fmla="*/ 7 w 356"/>
                <a:gd name="T87" fmla="*/ 57 h 687"/>
                <a:gd name="T88" fmla="*/ 5 w 356"/>
                <a:gd name="T89" fmla="*/ 48 h 687"/>
                <a:gd name="T90" fmla="*/ 4 w 356"/>
                <a:gd name="T91" fmla="*/ 38 h 687"/>
                <a:gd name="T92" fmla="*/ 3 w 356"/>
                <a:gd name="T93" fmla="*/ 29 h 687"/>
                <a:gd name="T94" fmla="*/ 2 w 356"/>
                <a:gd name="T95" fmla="*/ 19 h 687"/>
                <a:gd name="T96" fmla="*/ 0 w 356"/>
                <a:gd name="T97" fmla="*/ 9 h 68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56" h="687">
                  <a:moveTo>
                    <a:pt x="0" y="71"/>
                  </a:moveTo>
                  <a:lnTo>
                    <a:pt x="17" y="66"/>
                  </a:lnTo>
                  <a:lnTo>
                    <a:pt x="34" y="62"/>
                  </a:lnTo>
                  <a:lnTo>
                    <a:pt x="51" y="57"/>
                  </a:lnTo>
                  <a:lnTo>
                    <a:pt x="69" y="53"/>
                  </a:lnTo>
                  <a:lnTo>
                    <a:pt x="86" y="49"/>
                  </a:lnTo>
                  <a:lnTo>
                    <a:pt x="103" y="44"/>
                  </a:lnTo>
                  <a:lnTo>
                    <a:pt x="121" y="40"/>
                  </a:lnTo>
                  <a:lnTo>
                    <a:pt x="138" y="35"/>
                  </a:lnTo>
                  <a:lnTo>
                    <a:pt x="155" y="31"/>
                  </a:lnTo>
                  <a:lnTo>
                    <a:pt x="172" y="26"/>
                  </a:lnTo>
                  <a:lnTo>
                    <a:pt x="190" y="21"/>
                  </a:lnTo>
                  <a:lnTo>
                    <a:pt x="207" y="18"/>
                  </a:lnTo>
                  <a:lnTo>
                    <a:pt x="224" y="13"/>
                  </a:lnTo>
                  <a:lnTo>
                    <a:pt x="241" y="9"/>
                  </a:lnTo>
                  <a:lnTo>
                    <a:pt x="259" y="4"/>
                  </a:lnTo>
                  <a:lnTo>
                    <a:pt x="276" y="0"/>
                  </a:lnTo>
                  <a:lnTo>
                    <a:pt x="286" y="74"/>
                  </a:lnTo>
                  <a:lnTo>
                    <a:pt x="296" y="148"/>
                  </a:lnTo>
                  <a:lnTo>
                    <a:pt x="306" y="223"/>
                  </a:lnTo>
                  <a:lnTo>
                    <a:pt x="315" y="297"/>
                  </a:lnTo>
                  <a:lnTo>
                    <a:pt x="326" y="372"/>
                  </a:lnTo>
                  <a:lnTo>
                    <a:pt x="335" y="447"/>
                  </a:lnTo>
                  <a:lnTo>
                    <a:pt x="345" y="520"/>
                  </a:lnTo>
                  <a:lnTo>
                    <a:pt x="356" y="595"/>
                  </a:lnTo>
                  <a:lnTo>
                    <a:pt x="338" y="601"/>
                  </a:lnTo>
                  <a:lnTo>
                    <a:pt x="321" y="607"/>
                  </a:lnTo>
                  <a:lnTo>
                    <a:pt x="304" y="612"/>
                  </a:lnTo>
                  <a:lnTo>
                    <a:pt x="285" y="618"/>
                  </a:lnTo>
                  <a:lnTo>
                    <a:pt x="268" y="624"/>
                  </a:lnTo>
                  <a:lnTo>
                    <a:pt x="251" y="630"/>
                  </a:lnTo>
                  <a:lnTo>
                    <a:pt x="233" y="636"/>
                  </a:lnTo>
                  <a:lnTo>
                    <a:pt x="216" y="641"/>
                  </a:lnTo>
                  <a:lnTo>
                    <a:pt x="199" y="647"/>
                  </a:lnTo>
                  <a:lnTo>
                    <a:pt x="182" y="653"/>
                  </a:lnTo>
                  <a:lnTo>
                    <a:pt x="164" y="659"/>
                  </a:lnTo>
                  <a:lnTo>
                    <a:pt x="147" y="664"/>
                  </a:lnTo>
                  <a:lnTo>
                    <a:pt x="131" y="670"/>
                  </a:lnTo>
                  <a:lnTo>
                    <a:pt x="114" y="676"/>
                  </a:lnTo>
                  <a:lnTo>
                    <a:pt x="96" y="682"/>
                  </a:lnTo>
                  <a:lnTo>
                    <a:pt x="79" y="687"/>
                  </a:lnTo>
                  <a:lnTo>
                    <a:pt x="69" y="610"/>
                  </a:lnTo>
                  <a:lnTo>
                    <a:pt x="59" y="533"/>
                  </a:lnTo>
                  <a:lnTo>
                    <a:pt x="49" y="456"/>
                  </a:lnTo>
                  <a:lnTo>
                    <a:pt x="40" y="379"/>
                  </a:lnTo>
                  <a:lnTo>
                    <a:pt x="30" y="303"/>
                  </a:lnTo>
                  <a:lnTo>
                    <a:pt x="19" y="225"/>
                  </a:lnTo>
                  <a:lnTo>
                    <a:pt x="10" y="148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56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4" name="Freeform 68">
              <a:extLst>
                <a:ext uri="{FF2B5EF4-FFF2-40B4-BE49-F238E27FC236}">
                  <a16:creationId xmlns:a16="http://schemas.microsoft.com/office/drawing/2014/main" id="{AC301D2E-12B3-12CA-0411-3396209A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3" y="2004"/>
              <a:ext cx="165" cy="320"/>
            </a:xfrm>
            <a:custGeom>
              <a:avLst/>
              <a:gdLst>
                <a:gd name="T0" fmla="*/ 0 w 331"/>
                <a:gd name="T1" fmla="*/ 9 h 640"/>
                <a:gd name="T2" fmla="*/ 2 w 331"/>
                <a:gd name="T3" fmla="*/ 8 h 640"/>
                <a:gd name="T4" fmla="*/ 4 w 331"/>
                <a:gd name="T5" fmla="*/ 8 h 640"/>
                <a:gd name="T6" fmla="*/ 6 w 331"/>
                <a:gd name="T7" fmla="*/ 7 h 640"/>
                <a:gd name="T8" fmla="*/ 8 w 331"/>
                <a:gd name="T9" fmla="*/ 7 h 640"/>
                <a:gd name="T10" fmla="*/ 10 w 331"/>
                <a:gd name="T11" fmla="*/ 6 h 640"/>
                <a:gd name="T12" fmla="*/ 12 w 331"/>
                <a:gd name="T13" fmla="*/ 6 h 640"/>
                <a:gd name="T14" fmla="*/ 14 w 331"/>
                <a:gd name="T15" fmla="*/ 5 h 640"/>
                <a:gd name="T16" fmla="*/ 16 w 331"/>
                <a:gd name="T17" fmla="*/ 5 h 640"/>
                <a:gd name="T18" fmla="*/ 18 w 331"/>
                <a:gd name="T19" fmla="*/ 4 h 640"/>
                <a:gd name="T20" fmla="*/ 20 w 331"/>
                <a:gd name="T21" fmla="*/ 3 h 640"/>
                <a:gd name="T22" fmla="*/ 22 w 331"/>
                <a:gd name="T23" fmla="*/ 3 h 640"/>
                <a:gd name="T24" fmla="*/ 24 w 331"/>
                <a:gd name="T25" fmla="*/ 2 h 640"/>
                <a:gd name="T26" fmla="*/ 26 w 331"/>
                <a:gd name="T27" fmla="*/ 2 h 640"/>
                <a:gd name="T28" fmla="*/ 28 w 331"/>
                <a:gd name="T29" fmla="*/ 1 h 640"/>
                <a:gd name="T30" fmla="*/ 30 w 331"/>
                <a:gd name="T31" fmla="*/ 1 h 640"/>
                <a:gd name="T32" fmla="*/ 32 w 331"/>
                <a:gd name="T33" fmla="*/ 0 h 640"/>
                <a:gd name="T34" fmla="*/ 33 w 331"/>
                <a:gd name="T35" fmla="*/ 9 h 640"/>
                <a:gd name="T36" fmla="*/ 34 w 331"/>
                <a:gd name="T37" fmla="*/ 18 h 640"/>
                <a:gd name="T38" fmla="*/ 35 w 331"/>
                <a:gd name="T39" fmla="*/ 26 h 640"/>
                <a:gd name="T40" fmla="*/ 36 w 331"/>
                <a:gd name="T41" fmla="*/ 35 h 640"/>
                <a:gd name="T42" fmla="*/ 37 w 331"/>
                <a:gd name="T43" fmla="*/ 44 h 640"/>
                <a:gd name="T44" fmla="*/ 39 w 331"/>
                <a:gd name="T45" fmla="*/ 52 h 640"/>
                <a:gd name="T46" fmla="*/ 40 w 331"/>
                <a:gd name="T47" fmla="*/ 61 h 640"/>
                <a:gd name="T48" fmla="*/ 41 w 331"/>
                <a:gd name="T49" fmla="*/ 70 h 640"/>
                <a:gd name="T50" fmla="*/ 39 w 331"/>
                <a:gd name="T51" fmla="*/ 71 h 640"/>
                <a:gd name="T52" fmla="*/ 37 w 331"/>
                <a:gd name="T53" fmla="*/ 71 h 640"/>
                <a:gd name="T54" fmla="*/ 35 w 331"/>
                <a:gd name="T55" fmla="*/ 72 h 640"/>
                <a:gd name="T56" fmla="*/ 33 w 331"/>
                <a:gd name="T57" fmla="*/ 73 h 640"/>
                <a:gd name="T58" fmla="*/ 31 w 331"/>
                <a:gd name="T59" fmla="*/ 73 h 640"/>
                <a:gd name="T60" fmla="*/ 29 w 331"/>
                <a:gd name="T61" fmla="*/ 74 h 640"/>
                <a:gd name="T62" fmla="*/ 27 w 331"/>
                <a:gd name="T63" fmla="*/ 75 h 640"/>
                <a:gd name="T64" fmla="*/ 25 w 331"/>
                <a:gd name="T65" fmla="*/ 75 h 640"/>
                <a:gd name="T66" fmla="*/ 23 w 331"/>
                <a:gd name="T67" fmla="*/ 76 h 640"/>
                <a:gd name="T68" fmla="*/ 21 w 331"/>
                <a:gd name="T69" fmla="*/ 77 h 640"/>
                <a:gd name="T70" fmla="*/ 19 w 331"/>
                <a:gd name="T71" fmla="*/ 77 h 640"/>
                <a:gd name="T72" fmla="*/ 17 w 331"/>
                <a:gd name="T73" fmla="*/ 78 h 640"/>
                <a:gd name="T74" fmla="*/ 15 w 331"/>
                <a:gd name="T75" fmla="*/ 78 h 640"/>
                <a:gd name="T76" fmla="*/ 13 w 331"/>
                <a:gd name="T77" fmla="*/ 79 h 640"/>
                <a:gd name="T78" fmla="*/ 11 w 331"/>
                <a:gd name="T79" fmla="*/ 80 h 640"/>
                <a:gd name="T80" fmla="*/ 9 w 331"/>
                <a:gd name="T81" fmla="*/ 80 h 640"/>
                <a:gd name="T82" fmla="*/ 8 w 331"/>
                <a:gd name="T83" fmla="*/ 72 h 640"/>
                <a:gd name="T84" fmla="*/ 7 w 331"/>
                <a:gd name="T85" fmla="*/ 62 h 640"/>
                <a:gd name="T86" fmla="*/ 5 w 331"/>
                <a:gd name="T87" fmla="*/ 54 h 640"/>
                <a:gd name="T88" fmla="*/ 4 w 331"/>
                <a:gd name="T89" fmla="*/ 45 h 640"/>
                <a:gd name="T90" fmla="*/ 3 w 331"/>
                <a:gd name="T91" fmla="*/ 36 h 640"/>
                <a:gd name="T92" fmla="*/ 2 w 331"/>
                <a:gd name="T93" fmla="*/ 27 h 640"/>
                <a:gd name="T94" fmla="*/ 1 w 331"/>
                <a:gd name="T95" fmla="*/ 18 h 640"/>
                <a:gd name="T96" fmla="*/ 0 w 331"/>
                <a:gd name="T97" fmla="*/ 9 h 6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1" h="640">
                  <a:moveTo>
                    <a:pt x="0" y="66"/>
                  </a:moveTo>
                  <a:lnTo>
                    <a:pt x="16" y="62"/>
                  </a:lnTo>
                  <a:lnTo>
                    <a:pt x="33" y="58"/>
                  </a:lnTo>
                  <a:lnTo>
                    <a:pt x="49" y="54"/>
                  </a:lnTo>
                  <a:lnTo>
                    <a:pt x="65" y="49"/>
                  </a:lnTo>
                  <a:lnTo>
                    <a:pt x="81" y="46"/>
                  </a:lnTo>
                  <a:lnTo>
                    <a:pt x="97" y="41"/>
                  </a:lnTo>
                  <a:lnTo>
                    <a:pt x="113" y="36"/>
                  </a:lnTo>
                  <a:lnTo>
                    <a:pt x="129" y="33"/>
                  </a:lnTo>
                  <a:lnTo>
                    <a:pt x="144" y="28"/>
                  </a:lnTo>
                  <a:lnTo>
                    <a:pt x="160" y="24"/>
                  </a:lnTo>
                  <a:lnTo>
                    <a:pt x="177" y="20"/>
                  </a:lnTo>
                  <a:lnTo>
                    <a:pt x="193" y="16"/>
                  </a:lnTo>
                  <a:lnTo>
                    <a:pt x="209" y="12"/>
                  </a:lnTo>
                  <a:lnTo>
                    <a:pt x="225" y="8"/>
                  </a:lnTo>
                  <a:lnTo>
                    <a:pt x="241" y="4"/>
                  </a:lnTo>
                  <a:lnTo>
                    <a:pt x="257" y="0"/>
                  </a:lnTo>
                  <a:lnTo>
                    <a:pt x="266" y="69"/>
                  </a:lnTo>
                  <a:lnTo>
                    <a:pt x="276" y="139"/>
                  </a:lnTo>
                  <a:lnTo>
                    <a:pt x="285" y="208"/>
                  </a:lnTo>
                  <a:lnTo>
                    <a:pt x="294" y="277"/>
                  </a:lnTo>
                  <a:lnTo>
                    <a:pt x="303" y="346"/>
                  </a:lnTo>
                  <a:lnTo>
                    <a:pt x="312" y="416"/>
                  </a:lnTo>
                  <a:lnTo>
                    <a:pt x="322" y="486"/>
                  </a:lnTo>
                  <a:lnTo>
                    <a:pt x="331" y="555"/>
                  </a:lnTo>
                  <a:lnTo>
                    <a:pt x="315" y="561"/>
                  </a:lnTo>
                  <a:lnTo>
                    <a:pt x="299" y="565"/>
                  </a:lnTo>
                  <a:lnTo>
                    <a:pt x="283" y="571"/>
                  </a:lnTo>
                  <a:lnTo>
                    <a:pt x="266" y="577"/>
                  </a:lnTo>
                  <a:lnTo>
                    <a:pt x="250" y="581"/>
                  </a:lnTo>
                  <a:lnTo>
                    <a:pt x="234" y="587"/>
                  </a:lnTo>
                  <a:lnTo>
                    <a:pt x="218" y="593"/>
                  </a:lnTo>
                  <a:lnTo>
                    <a:pt x="203" y="598"/>
                  </a:lnTo>
                  <a:lnTo>
                    <a:pt x="187" y="603"/>
                  </a:lnTo>
                  <a:lnTo>
                    <a:pt x="171" y="609"/>
                  </a:lnTo>
                  <a:lnTo>
                    <a:pt x="155" y="614"/>
                  </a:lnTo>
                  <a:lnTo>
                    <a:pt x="139" y="619"/>
                  </a:lnTo>
                  <a:lnTo>
                    <a:pt x="122" y="624"/>
                  </a:lnTo>
                  <a:lnTo>
                    <a:pt x="106" y="630"/>
                  </a:lnTo>
                  <a:lnTo>
                    <a:pt x="90" y="634"/>
                  </a:lnTo>
                  <a:lnTo>
                    <a:pt x="74" y="640"/>
                  </a:lnTo>
                  <a:lnTo>
                    <a:pt x="65" y="569"/>
                  </a:lnTo>
                  <a:lnTo>
                    <a:pt x="56" y="496"/>
                  </a:lnTo>
                  <a:lnTo>
                    <a:pt x="46" y="425"/>
                  </a:lnTo>
                  <a:lnTo>
                    <a:pt x="37" y="353"/>
                  </a:lnTo>
                  <a:lnTo>
                    <a:pt x="28" y="282"/>
                  </a:lnTo>
                  <a:lnTo>
                    <a:pt x="19" y="209"/>
                  </a:lnTo>
                  <a:lnTo>
                    <a:pt x="10" y="13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59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5" name="Freeform 69">
              <a:extLst>
                <a:ext uri="{FF2B5EF4-FFF2-40B4-BE49-F238E27FC236}">
                  <a16:creationId xmlns:a16="http://schemas.microsoft.com/office/drawing/2014/main" id="{66CFA077-23D6-6AE8-9286-44C0BF55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6" y="2027"/>
              <a:ext cx="153" cy="297"/>
            </a:xfrm>
            <a:custGeom>
              <a:avLst/>
              <a:gdLst>
                <a:gd name="T0" fmla="*/ 0 w 306"/>
                <a:gd name="T1" fmla="*/ 8 h 594"/>
                <a:gd name="T2" fmla="*/ 2 w 306"/>
                <a:gd name="T3" fmla="*/ 8 h 594"/>
                <a:gd name="T4" fmla="*/ 4 w 306"/>
                <a:gd name="T5" fmla="*/ 7 h 594"/>
                <a:gd name="T6" fmla="*/ 6 w 306"/>
                <a:gd name="T7" fmla="*/ 7 h 594"/>
                <a:gd name="T8" fmla="*/ 8 w 306"/>
                <a:gd name="T9" fmla="*/ 6 h 594"/>
                <a:gd name="T10" fmla="*/ 10 w 306"/>
                <a:gd name="T11" fmla="*/ 6 h 594"/>
                <a:gd name="T12" fmla="*/ 12 w 306"/>
                <a:gd name="T13" fmla="*/ 5 h 594"/>
                <a:gd name="T14" fmla="*/ 13 w 306"/>
                <a:gd name="T15" fmla="*/ 5 h 594"/>
                <a:gd name="T16" fmla="*/ 15 w 306"/>
                <a:gd name="T17" fmla="*/ 4 h 594"/>
                <a:gd name="T18" fmla="*/ 17 w 306"/>
                <a:gd name="T19" fmla="*/ 4 h 594"/>
                <a:gd name="T20" fmla="*/ 19 w 306"/>
                <a:gd name="T21" fmla="*/ 3 h 594"/>
                <a:gd name="T22" fmla="*/ 21 w 306"/>
                <a:gd name="T23" fmla="*/ 3 h 594"/>
                <a:gd name="T24" fmla="*/ 23 w 306"/>
                <a:gd name="T25" fmla="*/ 2 h 594"/>
                <a:gd name="T26" fmla="*/ 24 w 306"/>
                <a:gd name="T27" fmla="*/ 2 h 594"/>
                <a:gd name="T28" fmla="*/ 26 w 306"/>
                <a:gd name="T29" fmla="*/ 1 h 594"/>
                <a:gd name="T30" fmla="*/ 28 w 306"/>
                <a:gd name="T31" fmla="*/ 1 h 594"/>
                <a:gd name="T32" fmla="*/ 30 w 306"/>
                <a:gd name="T33" fmla="*/ 0 h 594"/>
                <a:gd name="T34" fmla="*/ 31 w 306"/>
                <a:gd name="T35" fmla="*/ 8 h 594"/>
                <a:gd name="T36" fmla="*/ 32 w 306"/>
                <a:gd name="T37" fmla="*/ 17 h 594"/>
                <a:gd name="T38" fmla="*/ 33 w 306"/>
                <a:gd name="T39" fmla="*/ 25 h 594"/>
                <a:gd name="T40" fmla="*/ 34 w 306"/>
                <a:gd name="T41" fmla="*/ 33 h 594"/>
                <a:gd name="T42" fmla="*/ 36 w 306"/>
                <a:gd name="T43" fmla="*/ 41 h 594"/>
                <a:gd name="T44" fmla="*/ 37 w 306"/>
                <a:gd name="T45" fmla="*/ 49 h 594"/>
                <a:gd name="T46" fmla="*/ 38 w 306"/>
                <a:gd name="T47" fmla="*/ 57 h 594"/>
                <a:gd name="T48" fmla="*/ 39 w 306"/>
                <a:gd name="T49" fmla="*/ 65 h 594"/>
                <a:gd name="T50" fmla="*/ 37 w 306"/>
                <a:gd name="T51" fmla="*/ 65 h 594"/>
                <a:gd name="T52" fmla="*/ 35 w 306"/>
                <a:gd name="T53" fmla="*/ 66 h 594"/>
                <a:gd name="T54" fmla="*/ 33 w 306"/>
                <a:gd name="T55" fmla="*/ 67 h 594"/>
                <a:gd name="T56" fmla="*/ 31 w 306"/>
                <a:gd name="T57" fmla="*/ 67 h 594"/>
                <a:gd name="T58" fmla="*/ 29 w 306"/>
                <a:gd name="T59" fmla="*/ 68 h 594"/>
                <a:gd name="T60" fmla="*/ 28 w 306"/>
                <a:gd name="T61" fmla="*/ 69 h 594"/>
                <a:gd name="T62" fmla="*/ 26 w 306"/>
                <a:gd name="T63" fmla="*/ 69 h 594"/>
                <a:gd name="T64" fmla="*/ 24 w 306"/>
                <a:gd name="T65" fmla="*/ 70 h 594"/>
                <a:gd name="T66" fmla="*/ 22 w 306"/>
                <a:gd name="T67" fmla="*/ 70 h 594"/>
                <a:gd name="T68" fmla="*/ 20 w 306"/>
                <a:gd name="T69" fmla="*/ 71 h 594"/>
                <a:gd name="T70" fmla="*/ 18 w 306"/>
                <a:gd name="T71" fmla="*/ 72 h 594"/>
                <a:gd name="T72" fmla="*/ 16 w 306"/>
                <a:gd name="T73" fmla="*/ 72 h 594"/>
                <a:gd name="T74" fmla="*/ 15 w 306"/>
                <a:gd name="T75" fmla="*/ 73 h 594"/>
                <a:gd name="T76" fmla="*/ 13 w 306"/>
                <a:gd name="T77" fmla="*/ 73 h 594"/>
                <a:gd name="T78" fmla="*/ 11 w 306"/>
                <a:gd name="T79" fmla="*/ 74 h 594"/>
                <a:gd name="T80" fmla="*/ 9 w 306"/>
                <a:gd name="T81" fmla="*/ 75 h 594"/>
                <a:gd name="T82" fmla="*/ 8 w 306"/>
                <a:gd name="T83" fmla="*/ 66 h 594"/>
                <a:gd name="T84" fmla="*/ 7 w 306"/>
                <a:gd name="T85" fmla="*/ 58 h 594"/>
                <a:gd name="T86" fmla="*/ 6 w 306"/>
                <a:gd name="T87" fmla="*/ 50 h 594"/>
                <a:gd name="T88" fmla="*/ 5 w 306"/>
                <a:gd name="T89" fmla="*/ 41 h 594"/>
                <a:gd name="T90" fmla="*/ 4 w 306"/>
                <a:gd name="T91" fmla="*/ 33 h 594"/>
                <a:gd name="T92" fmla="*/ 3 w 306"/>
                <a:gd name="T93" fmla="*/ 25 h 594"/>
                <a:gd name="T94" fmla="*/ 2 w 306"/>
                <a:gd name="T95" fmla="*/ 17 h 594"/>
                <a:gd name="T96" fmla="*/ 0 w 306"/>
                <a:gd name="T97" fmla="*/ 8 h 59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06" h="594">
                  <a:moveTo>
                    <a:pt x="0" y="62"/>
                  </a:moveTo>
                  <a:lnTo>
                    <a:pt x="15" y="57"/>
                  </a:lnTo>
                  <a:lnTo>
                    <a:pt x="30" y="54"/>
                  </a:lnTo>
                  <a:lnTo>
                    <a:pt x="45" y="50"/>
                  </a:lnTo>
                  <a:lnTo>
                    <a:pt x="60" y="46"/>
                  </a:lnTo>
                  <a:lnTo>
                    <a:pt x="74" y="42"/>
                  </a:lnTo>
                  <a:lnTo>
                    <a:pt x="89" y="38"/>
                  </a:lnTo>
                  <a:lnTo>
                    <a:pt x="104" y="34"/>
                  </a:lnTo>
                  <a:lnTo>
                    <a:pt x="119" y="31"/>
                  </a:lnTo>
                  <a:lnTo>
                    <a:pt x="134" y="26"/>
                  </a:lnTo>
                  <a:lnTo>
                    <a:pt x="149" y="23"/>
                  </a:lnTo>
                  <a:lnTo>
                    <a:pt x="164" y="19"/>
                  </a:lnTo>
                  <a:lnTo>
                    <a:pt x="177" y="15"/>
                  </a:lnTo>
                  <a:lnTo>
                    <a:pt x="192" y="11"/>
                  </a:lnTo>
                  <a:lnTo>
                    <a:pt x="207" y="8"/>
                  </a:lnTo>
                  <a:lnTo>
                    <a:pt x="222" y="3"/>
                  </a:lnTo>
                  <a:lnTo>
                    <a:pt x="237" y="0"/>
                  </a:lnTo>
                  <a:lnTo>
                    <a:pt x="247" y="64"/>
                  </a:lnTo>
                  <a:lnTo>
                    <a:pt x="255" y="129"/>
                  </a:lnTo>
                  <a:lnTo>
                    <a:pt x="264" y="193"/>
                  </a:lnTo>
                  <a:lnTo>
                    <a:pt x="272" y="257"/>
                  </a:lnTo>
                  <a:lnTo>
                    <a:pt x="281" y="321"/>
                  </a:lnTo>
                  <a:lnTo>
                    <a:pt x="289" y="386"/>
                  </a:lnTo>
                  <a:lnTo>
                    <a:pt x="298" y="450"/>
                  </a:lnTo>
                  <a:lnTo>
                    <a:pt x="306" y="515"/>
                  </a:lnTo>
                  <a:lnTo>
                    <a:pt x="292" y="519"/>
                  </a:lnTo>
                  <a:lnTo>
                    <a:pt x="277" y="525"/>
                  </a:lnTo>
                  <a:lnTo>
                    <a:pt x="262" y="530"/>
                  </a:lnTo>
                  <a:lnTo>
                    <a:pt x="247" y="534"/>
                  </a:lnTo>
                  <a:lnTo>
                    <a:pt x="232" y="540"/>
                  </a:lnTo>
                  <a:lnTo>
                    <a:pt x="217" y="545"/>
                  </a:lnTo>
                  <a:lnTo>
                    <a:pt x="203" y="549"/>
                  </a:lnTo>
                  <a:lnTo>
                    <a:pt x="188" y="554"/>
                  </a:lnTo>
                  <a:lnTo>
                    <a:pt x="173" y="560"/>
                  </a:lnTo>
                  <a:lnTo>
                    <a:pt x="158" y="564"/>
                  </a:lnTo>
                  <a:lnTo>
                    <a:pt x="143" y="569"/>
                  </a:lnTo>
                  <a:lnTo>
                    <a:pt x="128" y="575"/>
                  </a:lnTo>
                  <a:lnTo>
                    <a:pt x="113" y="579"/>
                  </a:lnTo>
                  <a:lnTo>
                    <a:pt x="99" y="584"/>
                  </a:lnTo>
                  <a:lnTo>
                    <a:pt x="84" y="590"/>
                  </a:lnTo>
                  <a:lnTo>
                    <a:pt x="69" y="594"/>
                  </a:lnTo>
                  <a:lnTo>
                    <a:pt x="61" y="527"/>
                  </a:lnTo>
                  <a:lnTo>
                    <a:pt x="52" y="461"/>
                  </a:lnTo>
                  <a:lnTo>
                    <a:pt x="44" y="395"/>
                  </a:lnTo>
                  <a:lnTo>
                    <a:pt x="35" y="328"/>
                  </a:lnTo>
                  <a:lnTo>
                    <a:pt x="27" y="261"/>
                  </a:lnTo>
                  <a:lnTo>
                    <a:pt x="17" y="194"/>
                  </a:lnTo>
                  <a:lnTo>
                    <a:pt x="9" y="12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5B8E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6" name="Freeform 70">
              <a:extLst>
                <a:ext uri="{FF2B5EF4-FFF2-40B4-BE49-F238E27FC236}">
                  <a16:creationId xmlns:a16="http://schemas.microsoft.com/office/drawing/2014/main" id="{4E018DF8-7DFF-C770-321C-9BBC21BA2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8" y="2049"/>
              <a:ext cx="142" cy="275"/>
            </a:xfrm>
            <a:custGeom>
              <a:avLst/>
              <a:gdLst>
                <a:gd name="T0" fmla="*/ 0 w 282"/>
                <a:gd name="T1" fmla="*/ 8 h 548"/>
                <a:gd name="T2" fmla="*/ 2 w 282"/>
                <a:gd name="T3" fmla="*/ 7 h 548"/>
                <a:gd name="T4" fmla="*/ 4 w 282"/>
                <a:gd name="T5" fmla="*/ 7 h 548"/>
                <a:gd name="T6" fmla="*/ 6 w 282"/>
                <a:gd name="T7" fmla="*/ 6 h 548"/>
                <a:gd name="T8" fmla="*/ 7 w 282"/>
                <a:gd name="T9" fmla="*/ 6 h 548"/>
                <a:gd name="T10" fmla="*/ 9 w 282"/>
                <a:gd name="T11" fmla="*/ 5 h 548"/>
                <a:gd name="T12" fmla="*/ 11 w 282"/>
                <a:gd name="T13" fmla="*/ 5 h 548"/>
                <a:gd name="T14" fmla="*/ 12 w 282"/>
                <a:gd name="T15" fmla="*/ 5 h 548"/>
                <a:gd name="T16" fmla="*/ 14 w 282"/>
                <a:gd name="T17" fmla="*/ 4 h 548"/>
                <a:gd name="T18" fmla="*/ 16 w 282"/>
                <a:gd name="T19" fmla="*/ 4 h 548"/>
                <a:gd name="T20" fmla="*/ 18 w 282"/>
                <a:gd name="T21" fmla="*/ 3 h 548"/>
                <a:gd name="T22" fmla="*/ 19 w 282"/>
                <a:gd name="T23" fmla="*/ 3 h 548"/>
                <a:gd name="T24" fmla="*/ 21 w 282"/>
                <a:gd name="T25" fmla="*/ 2 h 548"/>
                <a:gd name="T26" fmla="*/ 23 w 282"/>
                <a:gd name="T27" fmla="*/ 2 h 548"/>
                <a:gd name="T28" fmla="*/ 24 w 282"/>
                <a:gd name="T29" fmla="*/ 1 h 548"/>
                <a:gd name="T30" fmla="*/ 26 w 282"/>
                <a:gd name="T31" fmla="*/ 1 h 548"/>
                <a:gd name="T32" fmla="*/ 28 w 282"/>
                <a:gd name="T33" fmla="*/ 0 h 548"/>
                <a:gd name="T34" fmla="*/ 29 w 282"/>
                <a:gd name="T35" fmla="*/ 8 h 548"/>
                <a:gd name="T36" fmla="*/ 30 w 282"/>
                <a:gd name="T37" fmla="*/ 15 h 548"/>
                <a:gd name="T38" fmla="*/ 31 w 282"/>
                <a:gd name="T39" fmla="*/ 23 h 548"/>
                <a:gd name="T40" fmla="*/ 32 w 282"/>
                <a:gd name="T41" fmla="*/ 30 h 548"/>
                <a:gd name="T42" fmla="*/ 33 w 282"/>
                <a:gd name="T43" fmla="*/ 38 h 548"/>
                <a:gd name="T44" fmla="*/ 34 w 282"/>
                <a:gd name="T45" fmla="*/ 45 h 548"/>
                <a:gd name="T46" fmla="*/ 35 w 282"/>
                <a:gd name="T47" fmla="*/ 53 h 548"/>
                <a:gd name="T48" fmla="*/ 36 w 282"/>
                <a:gd name="T49" fmla="*/ 60 h 548"/>
                <a:gd name="T50" fmla="*/ 34 w 282"/>
                <a:gd name="T51" fmla="*/ 61 h 548"/>
                <a:gd name="T52" fmla="*/ 32 w 282"/>
                <a:gd name="T53" fmla="*/ 61 h 548"/>
                <a:gd name="T54" fmla="*/ 31 w 282"/>
                <a:gd name="T55" fmla="*/ 62 h 548"/>
                <a:gd name="T56" fmla="*/ 29 w 282"/>
                <a:gd name="T57" fmla="*/ 62 h 548"/>
                <a:gd name="T58" fmla="*/ 27 w 282"/>
                <a:gd name="T59" fmla="*/ 63 h 548"/>
                <a:gd name="T60" fmla="*/ 26 w 282"/>
                <a:gd name="T61" fmla="*/ 63 h 548"/>
                <a:gd name="T62" fmla="*/ 24 w 282"/>
                <a:gd name="T63" fmla="*/ 64 h 548"/>
                <a:gd name="T64" fmla="*/ 22 w 282"/>
                <a:gd name="T65" fmla="*/ 64 h 548"/>
                <a:gd name="T66" fmla="*/ 20 w 282"/>
                <a:gd name="T67" fmla="*/ 65 h 548"/>
                <a:gd name="T68" fmla="*/ 19 w 282"/>
                <a:gd name="T69" fmla="*/ 66 h 548"/>
                <a:gd name="T70" fmla="*/ 17 w 282"/>
                <a:gd name="T71" fmla="*/ 66 h 548"/>
                <a:gd name="T72" fmla="*/ 15 w 282"/>
                <a:gd name="T73" fmla="*/ 67 h 548"/>
                <a:gd name="T74" fmla="*/ 14 w 282"/>
                <a:gd name="T75" fmla="*/ 67 h 548"/>
                <a:gd name="T76" fmla="*/ 12 w 282"/>
                <a:gd name="T77" fmla="*/ 68 h 548"/>
                <a:gd name="T78" fmla="*/ 10 w 282"/>
                <a:gd name="T79" fmla="*/ 68 h 548"/>
                <a:gd name="T80" fmla="*/ 8 w 282"/>
                <a:gd name="T81" fmla="*/ 69 h 548"/>
                <a:gd name="T82" fmla="*/ 7 w 282"/>
                <a:gd name="T83" fmla="*/ 61 h 548"/>
                <a:gd name="T84" fmla="*/ 6 w 282"/>
                <a:gd name="T85" fmla="*/ 54 h 548"/>
                <a:gd name="T86" fmla="*/ 5 w 282"/>
                <a:gd name="T87" fmla="*/ 46 h 548"/>
                <a:gd name="T88" fmla="*/ 4 w 282"/>
                <a:gd name="T89" fmla="*/ 38 h 548"/>
                <a:gd name="T90" fmla="*/ 3 w 282"/>
                <a:gd name="T91" fmla="*/ 31 h 548"/>
                <a:gd name="T92" fmla="*/ 2 w 282"/>
                <a:gd name="T93" fmla="*/ 23 h 548"/>
                <a:gd name="T94" fmla="*/ 1 w 282"/>
                <a:gd name="T95" fmla="*/ 15 h 548"/>
                <a:gd name="T96" fmla="*/ 0 w 282"/>
                <a:gd name="T97" fmla="*/ 8 h 5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82" h="548">
                  <a:moveTo>
                    <a:pt x="0" y="57"/>
                  </a:moveTo>
                  <a:lnTo>
                    <a:pt x="14" y="54"/>
                  </a:lnTo>
                  <a:lnTo>
                    <a:pt x="27" y="50"/>
                  </a:lnTo>
                  <a:lnTo>
                    <a:pt x="41" y="47"/>
                  </a:lnTo>
                  <a:lnTo>
                    <a:pt x="55" y="43"/>
                  </a:lnTo>
                  <a:lnTo>
                    <a:pt x="69" y="40"/>
                  </a:lnTo>
                  <a:lnTo>
                    <a:pt x="83" y="37"/>
                  </a:lnTo>
                  <a:lnTo>
                    <a:pt x="95" y="33"/>
                  </a:lnTo>
                  <a:lnTo>
                    <a:pt x="109" y="28"/>
                  </a:lnTo>
                  <a:lnTo>
                    <a:pt x="123" y="25"/>
                  </a:lnTo>
                  <a:lnTo>
                    <a:pt x="137" y="22"/>
                  </a:lnTo>
                  <a:lnTo>
                    <a:pt x="151" y="18"/>
                  </a:lnTo>
                  <a:lnTo>
                    <a:pt x="163" y="15"/>
                  </a:lnTo>
                  <a:lnTo>
                    <a:pt x="177" y="11"/>
                  </a:lnTo>
                  <a:lnTo>
                    <a:pt x="191" y="7"/>
                  </a:lnTo>
                  <a:lnTo>
                    <a:pt x="204" y="3"/>
                  </a:lnTo>
                  <a:lnTo>
                    <a:pt x="218" y="0"/>
                  </a:lnTo>
                  <a:lnTo>
                    <a:pt x="226" y="60"/>
                  </a:lnTo>
                  <a:lnTo>
                    <a:pt x="234" y="118"/>
                  </a:lnTo>
                  <a:lnTo>
                    <a:pt x="242" y="178"/>
                  </a:lnTo>
                  <a:lnTo>
                    <a:pt x="250" y="237"/>
                  </a:lnTo>
                  <a:lnTo>
                    <a:pt x="258" y="297"/>
                  </a:lnTo>
                  <a:lnTo>
                    <a:pt x="266" y="357"/>
                  </a:lnTo>
                  <a:lnTo>
                    <a:pt x="274" y="416"/>
                  </a:lnTo>
                  <a:lnTo>
                    <a:pt x="282" y="475"/>
                  </a:lnTo>
                  <a:lnTo>
                    <a:pt x="268" y="480"/>
                  </a:lnTo>
                  <a:lnTo>
                    <a:pt x="254" y="485"/>
                  </a:lnTo>
                  <a:lnTo>
                    <a:pt x="241" y="488"/>
                  </a:lnTo>
                  <a:lnTo>
                    <a:pt x="228" y="493"/>
                  </a:lnTo>
                  <a:lnTo>
                    <a:pt x="214" y="497"/>
                  </a:lnTo>
                  <a:lnTo>
                    <a:pt x="200" y="502"/>
                  </a:lnTo>
                  <a:lnTo>
                    <a:pt x="186" y="507"/>
                  </a:lnTo>
                  <a:lnTo>
                    <a:pt x="173" y="511"/>
                  </a:lnTo>
                  <a:lnTo>
                    <a:pt x="159" y="516"/>
                  </a:lnTo>
                  <a:lnTo>
                    <a:pt x="145" y="520"/>
                  </a:lnTo>
                  <a:lnTo>
                    <a:pt x="131" y="525"/>
                  </a:lnTo>
                  <a:lnTo>
                    <a:pt x="117" y="530"/>
                  </a:lnTo>
                  <a:lnTo>
                    <a:pt x="105" y="534"/>
                  </a:lnTo>
                  <a:lnTo>
                    <a:pt x="91" y="539"/>
                  </a:lnTo>
                  <a:lnTo>
                    <a:pt x="77" y="543"/>
                  </a:lnTo>
                  <a:lnTo>
                    <a:pt x="63" y="548"/>
                  </a:lnTo>
                  <a:lnTo>
                    <a:pt x="55" y="487"/>
                  </a:lnTo>
                  <a:lnTo>
                    <a:pt x="47" y="425"/>
                  </a:lnTo>
                  <a:lnTo>
                    <a:pt x="40" y="364"/>
                  </a:lnTo>
                  <a:lnTo>
                    <a:pt x="32" y="303"/>
                  </a:lnTo>
                  <a:lnTo>
                    <a:pt x="24" y="242"/>
                  </a:lnTo>
                  <a:lnTo>
                    <a:pt x="16" y="179"/>
                  </a:lnTo>
                  <a:lnTo>
                    <a:pt x="8" y="118"/>
                  </a:lnTo>
                  <a:lnTo>
                    <a:pt x="0" y="57"/>
                  </a:lnTo>
                  <a:close/>
                </a:path>
              </a:pathLst>
            </a:custGeom>
            <a:solidFill>
              <a:srgbClr val="5E91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7" name="Freeform 71">
              <a:extLst>
                <a:ext uri="{FF2B5EF4-FFF2-40B4-BE49-F238E27FC236}">
                  <a16:creationId xmlns:a16="http://schemas.microsoft.com/office/drawing/2014/main" id="{CC991CE1-E68D-EAAF-A845-AB6317559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072"/>
              <a:ext cx="128" cy="252"/>
            </a:xfrm>
            <a:custGeom>
              <a:avLst/>
              <a:gdLst>
                <a:gd name="T0" fmla="*/ 0 w 257"/>
                <a:gd name="T1" fmla="*/ 7 h 502"/>
                <a:gd name="T2" fmla="*/ 1 w 257"/>
                <a:gd name="T3" fmla="*/ 7 h 502"/>
                <a:gd name="T4" fmla="*/ 3 w 257"/>
                <a:gd name="T5" fmla="*/ 6 h 502"/>
                <a:gd name="T6" fmla="*/ 4 w 257"/>
                <a:gd name="T7" fmla="*/ 6 h 502"/>
                <a:gd name="T8" fmla="*/ 6 w 257"/>
                <a:gd name="T9" fmla="*/ 5 h 502"/>
                <a:gd name="T10" fmla="*/ 7 w 257"/>
                <a:gd name="T11" fmla="*/ 5 h 502"/>
                <a:gd name="T12" fmla="*/ 9 w 257"/>
                <a:gd name="T13" fmla="*/ 5 h 502"/>
                <a:gd name="T14" fmla="*/ 10 w 257"/>
                <a:gd name="T15" fmla="*/ 4 h 502"/>
                <a:gd name="T16" fmla="*/ 12 w 257"/>
                <a:gd name="T17" fmla="*/ 4 h 502"/>
                <a:gd name="T18" fmla="*/ 13 w 257"/>
                <a:gd name="T19" fmla="*/ 3 h 502"/>
                <a:gd name="T20" fmla="*/ 15 w 257"/>
                <a:gd name="T21" fmla="*/ 3 h 502"/>
                <a:gd name="T22" fmla="*/ 16 w 257"/>
                <a:gd name="T23" fmla="*/ 3 h 502"/>
                <a:gd name="T24" fmla="*/ 18 w 257"/>
                <a:gd name="T25" fmla="*/ 2 h 502"/>
                <a:gd name="T26" fmla="*/ 19 w 257"/>
                <a:gd name="T27" fmla="*/ 2 h 502"/>
                <a:gd name="T28" fmla="*/ 21 w 257"/>
                <a:gd name="T29" fmla="*/ 1 h 502"/>
                <a:gd name="T30" fmla="*/ 22 w 257"/>
                <a:gd name="T31" fmla="*/ 1 h 502"/>
                <a:gd name="T32" fmla="*/ 24 w 257"/>
                <a:gd name="T33" fmla="*/ 0 h 502"/>
                <a:gd name="T34" fmla="*/ 25 w 257"/>
                <a:gd name="T35" fmla="*/ 7 h 502"/>
                <a:gd name="T36" fmla="*/ 26 w 257"/>
                <a:gd name="T37" fmla="*/ 14 h 502"/>
                <a:gd name="T38" fmla="*/ 27 w 257"/>
                <a:gd name="T39" fmla="*/ 21 h 502"/>
                <a:gd name="T40" fmla="*/ 28 w 257"/>
                <a:gd name="T41" fmla="*/ 28 h 502"/>
                <a:gd name="T42" fmla="*/ 29 w 257"/>
                <a:gd name="T43" fmla="*/ 35 h 502"/>
                <a:gd name="T44" fmla="*/ 30 w 257"/>
                <a:gd name="T45" fmla="*/ 41 h 502"/>
                <a:gd name="T46" fmla="*/ 31 w 257"/>
                <a:gd name="T47" fmla="*/ 48 h 502"/>
                <a:gd name="T48" fmla="*/ 32 w 257"/>
                <a:gd name="T49" fmla="*/ 55 h 502"/>
                <a:gd name="T50" fmla="*/ 30 w 257"/>
                <a:gd name="T51" fmla="*/ 56 h 502"/>
                <a:gd name="T52" fmla="*/ 28 w 257"/>
                <a:gd name="T53" fmla="*/ 56 h 502"/>
                <a:gd name="T54" fmla="*/ 27 w 257"/>
                <a:gd name="T55" fmla="*/ 57 h 502"/>
                <a:gd name="T56" fmla="*/ 25 w 257"/>
                <a:gd name="T57" fmla="*/ 57 h 502"/>
                <a:gd name="T58" fmla="*/ 24 w 257"/>
                <a:gd name="T59" fmla="*/ 58 h 502"/>
                <a:gd name="T60" fmla="*/ 22 w 257"/>
                <a:gd name="T61" fmla="*/ 58 h 502"/>
                <a:gd name="T62" fmla="*/ 21 w 257"/>
                <a:gd name="T63" fmla="*/ 59 h 502"/>
                <a:gd name="T64" fmla="*/ 19 w 257"/>
                <a:gd name="T65" fmla="*/ 59 h 502"/>
                <a:gd name="T66" fmla="*/ 18 w 257"/>
                <a:gd name="T67" fmla="*/ 60 h 502"/>
                <a:gd name="T68" fmla="*/ 16 w 257"/>
                <a:gd name="T69" fmla="*/ 60 h 502"/>
                <a:gd name="T70" fmla="*/ 15 w 257"/>
                <a:gd name="T71" fmla="*/ 61 h 502"/>
                <a:gd name="T72" fmla="*/ 13 w 257"/>
                <a:gd name="T73" fmla="*/ 61 h 502"/>
                <a:gd name="T74" fmla="*/ 11 w 257"/>
                <a:gd name="T75" fmla="*/ 62 h 502"/>
                <a:gd name="T76" fmla="*/ 10 w 257"/>
                <a:gd name="T77" fmla="*/ 62 h 502"/>
                <a:gd name="T78" fmla="*/ 8 w 257"/>
                <a:gd name="T79" fmla="*/ 63 h 502"/>
                <a:gd name="T80" fmla="*/ 7 w 257"/>
                <a:gd name="T81" fmla="*/ 64 h 502"/>
                <a:gd name="T82" fmla="*/ 6 w 257"/>
                <a:gd name="T83" fmla="*/ 56 h 502"/>
                <a:gd name="T84" fmla="*/ 5 w 257"/>
                <a:gd name="T85" fmla="*/ 49 h 502"/>
                <a:gd name="T86" fmla="*/ 4 w 257"/>
                <a:gd name="T87" fmla="*/ 42 h 502"/>
                <a:gd name="T88" fmla="*/ 3 w 257"/>
                <a:gd name="T89" fmla="*/ 35 h 502"/>
                <a:gd name="T90" fmla="*/ 2 w 257"/>
                <a:gd name="T91" fmla="*/ 28 h 502"/>
                <a:gd name="T92" fmla="*/ 1 w 257"/>
                <a:gd name="T93" fmla="*/ 21 h 502"/>
                <a:gd name="T94" fmla="*/ 0 w 257"/>
                <a:gd name="T95" fmla="*/ 14 h 502"/>
                <a:gd name="T96" fmla="*/ 0 w 257"/>
                <a:gd name="T97" fmla="*/ 7 h 50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57" h="502">
                  <a:moveTo>
                    <a:pt x="0" y="53"/>
                  </a:moveTo>
                  <a:lnTo>
                    <a:pt x="12" y="49"/>
                  </a:lnTo>
                  <a:lnTo>
                    <a:pt x="25" y="46"/>
                  </a:lnTo>
                  <a:lnTo>
                    <a:pt x="37" y="44"/>
                  </a:lnTo>
                  <a:lnTo>
                    <a:pt x="49" y="40"/>
                  </a:lnTo>
                  <a:lnTo>
                    <a:pt x="62" y="37"/>
                  </a:lnTo>
                  <a:lnTo>
                    <a:pt x="73" y="33"/>
                  </a:lnTo>
                  <a:lnTo>
                    <a:pt x="86" y="30"/>
                  </a:lnTo>
                  <a:lnTo>
                    <a:pt x="98" y="26"/>
                  </a:lnTo>
                  <a:lnTo>
                    <a:pt x="110" y="24"/>
                  </a:lnTo>
                  <a:lnTo>
                    <a:pt x="122" y="20"/>
                  </a:lnTo>
                  <a:lnTo>
                    <a:pt x="135" y="17"/>
                  </a:lnTo>
                  <a:lnTo>
                    <a:pt x="147" y="14"/>
                  </a:lnTo>
                  <a:lnTo>
                    <a:pt x="159" y="10"/>
                  </a:lnTo>
                  <a:lnTo>
                    <a:pt x="171" y="7"/>
                  </a:lnTo>
                  <a:lnTo>
                    <a:pt x="183" y="3"/>
                  </a:lnTo>
                  <a:lnTo>
                    <a:pt x="196" y="0"/>
                  </a:lnTo>
                  <a:lnTo>
                    <a:pt x="204" y="54"/>
                  </a:lnTo>
                  <a:lnTo>
                    <a:pt x="211" y="108"/>
                  </a:lnTo>
                  <a:lnTo>
                    <a:pt x="219" y="163"/>
                  </a:lnTo>
                  <a:lnTo>
                    <a:pt x="227" y="217"/>
                  </a:lnTo>
                  <a:lnTo>
                    <a:pt x="234" y="272"/>
                  </a:lnTo>
                  <a:lnTo>
                    <a:pt x="242" y="326"/>
                  </a:lnTo>
                  <a:lnTo>
                    <a:pt x="249" y="381"/>
                  </a:lnTo>
                  <a:lnTo>
                    <a:pt x="257" y="435"/>
                  </a:lnTo>
                  <a:lnTo>
                    <a:pt x="244" y="440"/>
                  </a:lnTo>
                  <a:lnTo>
                    <a:pt x="231" y="443"/>
                  </a:lnTo>
                  <a:lnTo>
                    <a:pt x="219" y="448"/>
                  </a:lnTo>
                  <a:lnTo>
                    <a:pt x="207" y="451"/>
                  </a:lnTo>
                  <a:lnTo>
                    <a:pt x="194" y="456"/>
                  </a:lnTo>
                  <a:lnTo>
                    <a:pt x="182" y="459"/>
                  </a:lnTo>
                  <a:lnTo>
                    <a:pt x="169" y="464"/>
                  </a:lnTo>
                  <a:lnTo>
                    <a:pt x="156" y="468"/>
                  </a:lnTo>
                  <a:lnTo>
                    <a:pt x="144" y="472"/>
                  </a:lnTo>
                  <a:lnTo>
                    <a:pt x="131" y="476"/>
                  </a:lnTo>
                  <a:lnTo>
                    <a:pt x="120" y="480"/>
                  </a:lnTo>
                  <a:lnTo>
                    <a:pt x="107" y="485"/>
                  </a:lnTo>
                  <a:lnTo>
                    <a:pt x="94" y="488"/>
                  </a:lnTo>
                  <a:lnTo>
                    <a:pt x="82" y="493"/>
                  </a:lnTo>
                  <a:lnTo>
                    <a:pt x="70" y="497"/>
                  </a:lnTo>
                  <a:lnTo>
                    <a:pt x="57" y="502"/>
                  </a:lnTo>
                  <a:lnTo>
                    <a:pt x="50" y="446"/>
                  </a:lnTo>
                  <a:lnTo>
                    <a:pt x="42" y="389"/>
                  </a:lnTo>
                  <a:lnTo>
                    <a:pt x="35" y="334"/>
                  </a:lnTo>
                  <a:lnTo>
                    <a:pt x="29" y="277"/>
                  </a:lnTo>
                  <a:lnTo>
                    <a:pt x="20" y="221"/>
                  </a:lnTo>
                  <a:lnTo>
                    <a:pt x="14" y="164"/>
                  </a:lnTo>
                  <a:lnTo>
                    <a:pt x="7" y="109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3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8" name="Freeform 72">
              <a:extLst>
                <a:ext uri="{FF2B5EF4-FFF2-40B4-BE49-F238E27FC236}">
                  <a16:creationId xmlns:a16="http://schemas.microsoft.com/office/drawing/2014/main" id="{88ADBC71-DCF4-7AB6-8019-DB9B463DB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5" y="2095"/>
              <a:ext cx="116" cy="227"/>
            </a:xfrm>
            <a:custGeom>
              <a:avLst/>
              <a:gdLst>
                <a:gd name="T0" fmla="*/ 0 w 232"/>
                <a:gd name="T1" fmla="*/ 6 h 455"/>
                <a:gd name="T2" fmla="*/ 22 w 232"/>
                <a:gd name="T3" fmla="*/ 0 h 455"/>
                <a:gd name="T4" fmla="*/ 29 w 232"/>
                <a:gd name="T5" fmla="*/ 49 h 455"/>
                <a:gd name="T6" fmla="*/ 7 w 232"/>
                <a:gd name="T7" fmla="*/ 56 h 455"/>
                <a:gd name="T8" fmla="*/ 0 w 232"/>
                <a:gd name="T9" fmla="*/ 6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2" h="455">
                  <a:moveTo>
                    <a:pt x="0" y="48"/>
                  </a:moveTo>
                  <a:lnTo>
                    <a:pt x="176" y="0"/>
                  </a:lnTo>
                  <a:lnTo>
                    <a:pt x="232" y="396"/>
                  </a:lnTo>
                  <a:lnTo>
                    <a:pt x="51" y="455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66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59" name="Freeform 73">
              <a:extLst>
                <a:ext uri="{FF2B5EF4-FFF2-40B4-BE49-F238E27FC236}">
                  <a16:creationId xmlns:a16="http://schemas.microsoft.com/office/drawing/2014/main" id="{A08CA704-0515-3A9E-2FC1-82929902F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3" y="1776"/>
              <a:ext cx="62" cy="112"/>
            </a:xfrm>
            <a:custGeom>
              <a:avLst/>
              <a:gdLst>
                <a:gd name="T0" fmla="*/ 5 w 124"/>
                <a:gd name="T1" fmla="*/ 0 h 223"/>
                <a:gd name="T2" fmla="*/ 7 w 124"/>
                <a:gd name="T3" fmla="*/ 1 h 223"/>
                <a:gd name="T4" fmla="*/ 8 w 124"/>
                <a:gd name="T5" fmla="*/ 2 h 223"/>
                <a:gd name="T6" fmla="*/ 10 w 124"/>
                <a:gd name="T7" fmla="*/ 3 h 223"/>
                <a:gd name="T8" fmla="*/ 11 w 124"/>
                <a:gd name="T9" fmla="*/ 4 h 223"/>
                <a:gd name="T10" fmla="*/ 13 w 124"/>
                <a:gd name="T11" fmla="*/ 7 h 223"/>
                <a:gd name="T12" fmla="*/ 14 w 124"/>
                <a:gd name="T13" fmla="*/ 9 h 223"/>
                <a:gd name="T14" fmla="*/ 15 w 124"/>
                <a:gd name="T15" fmla="*/ 11 h 223"/>
                <a:gd name="T16" fmla="*/ 15 w 124"/>
                <a:gd name="T17" fmla="*/ 14 h 223"/>
                <a:gd name="T18" fmla="*/ 16 w 124"/>
                <a:gd name="T19" fmla="*/ 17 h 223"/>
                <a:gd name="T20" fmla="*/ 16 w 124"/>
                <a:gd name="T21" fmla="*/ 20 h 223"/>
                <a:gd name="T22" fmla="*/ 16 w 124"/>
                <a:gd name="T23" fmla="*/ 22 h 223"/>
                <a:gd name="T24" fmla="*/ 15 w 124"/>
                <a:gd name="T25" fmla="*/ 24 h 223"/>
                <a:gd name="T26" fmla="*/ 15 w 124"/>
                <a:gd name="T27" fmla="*/ 26 h 223"/>
                <a:gd name="T28" fmla="*/ 14 w 124"/>
                <a:gd name="T29" fmla="*/ 27 h 223"/>
                <a:gd name="T30" fmla="*/ 12 w 124"/>
                <a:gd name="T31" fmla="*/ 28 h 223"/>
                <a:gd name="T32" fmla="*/ 11 w 124"/>
                <a:gd name="T33" fmla="*/ 28 h 223"/>
                <a:gd name="T34" fmla="*/ 9 w 124"/>
                <a:gd name="T35" fmla="*/ 28 h 223"/>
                <a:gd name="T36" fmla="*/ 8 w 124"/>
                <a:gd name="T37" fmla="*/ 27 h 223"/>
                <a:gd name="T38" fmla="*/ 6 w 124"/>
                <a:gd name="T39" fmla="*/ 26 h 223"/>
                <a:gd name="T40" fmla="*/ 5 w 124"/>
                <a:gd name="T41" fmla="*/ 24 h 223"/>
                <a:gd name="T42" fmla="*/ 4 w 124"/>
                <a:gd name="T43" fmla="*/ 22 h 223"/>
                <a:gd name="T44" fmla="*/ 3 w 124"/>
                <a:gd name="T45" fmla="*/ 20 h 223"/>
                <a:gd name="T46" fmla="*/ 2 w 124"/>
                <a:gd name="T47" fmla="*/ 17 h 223"/>
                <a:gd name="T48" fmla="*/ 1 w 124"/>
                <a:gd name="T49" fmla="*/ 14 h 223"/>
                <a:gd name="T50" fmla="*/ 1 w 124"/>
                <a:gd name="T51" fmla="*/ 11 h 223"/>
                <a:gd name="T52" fmla="*/ 0 w 124"/>
                <a:gd name="T53" fmla="*/ 9 h 223"/>
                <a:gd name="T54" fmla="*/ 1 w 124"/>
                <a:gd name="T55" fmla="*/ 7 h 223"/>
                <a:gd name="T56" fmla="*/ 1 w 124"/>
                <a:gd name="T57" fmla="*/ 4 h 223"/>
                <a:gd name="T58" fmla="*/ 2 w 124"/>
                <a:gd name="T59" fmla="*/ 3 h 223"/>
                <a:gd name="T60" fmla="*/ 3 w 124"/>
                <a:gd name="T61" fmla="*/ 2 h 223"/>
                <a:gd name="T62" fmla="*/ 4 w 124"/>
                <a:gd name="T63" fmla="*/ 1 h 223"/>
                <a:gd name="T64" fmla="*/ 5 w 124"/>
                <a:gd name="T65" fmla="*/ 0 h 22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223">
                  <a:moveTo>
                    <a:pt x="40" y="0"/>
                  </a:moveTo>
                  <a:lnTo>
                    <a:pt x="51" y="2"/>
                  </a:lnTo>
                  <a:lnTo>
                    <a:pt x="64" y="9"/>
                  </a:lnTo>
                  <a:lnTo>
                    <a:pt x="76" y="18"/>
                  </a:lnTo>
                  <a:lnTo>
                    <a:pt x="87" y="32"/>
                  </a:lnTo>
                  <a:lnTo>
                    <a:pt x="98" y="49"/>
                  </a:lnTo>
                  <a:lnTo>
                    <a:pt x="107" y="68"/>
                  </a:lnTo>
                  <a:lnTo>
                    <a:pt x="114" y="88"/>
                  </a:lnTo>
                  <a:lnTo>
                    <a:pt x="119" y="111"/>
                  </a:lnTo>
                  <a:lnTo>
                    <a:pt x="123" y="134"/>
                  </a:lnTo>
                  <a:lnTo>
                    <a:pt x="124" y="155"/>
                  </a:lnTo>
                  <a:lnTo>
                    <a:pt x="123" y="173"/>
                  </a:lnTo>
                  <a:lnTo>
                    <a:pt x="119" y="191"/>
                  </a:lnTo>
                  <a:lnTo>
                    <a:pt x="114" y="205"/>
                  </a:lnTo>
                  <a:lnTo>
                    <a:pt x="106" y="214"/>
                  </a:lnTo>
                  <a:lnTo>
                    <a:pt x="96" y="221"/>
                  </a:lnTo>
                  <a:lnTo>
                    <a:pt x="85" y="223"/>
                  </a:lnTo>
                  <a:lnTo>
                    <a:pt x="72" y="221"/>
                  </a:lnTo>
                  <a:lnTo>
                    <a:pt x="61" y="214"/>
                  </a:lnTo>
                  <a:lnTo>
                    <a:pt x="48" y="205"/>
                  </a:lnTo>
                  <a:lnTo>
                    <a:pt x="38" y="191"/>
                  </a:lnTo>
                  <a:lnTo>
                    <a:pt x="27" y="173"/>
                  </a:lnTo>
                  <a:lnTo>
                    <a:pt x="18" y="155"/>
                  </a:lnTo>
                  <a:lnTo>
                    <a:pt x="10" y="134"/>
                  </a:lnTo>
                  <a:lnTo>
                    <a:pt x="4" y="111"/>
                  </a:lnTo>
                  <a:lnTo>
                    <a:pt x="1" y="88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5" y="32"/>
                  </a:lnTo>
                  <a:lnTo>
                    <a:pt x="11" y="18"/>
                  </a:lnTo>
                  <a:lnTo>
                    <a:pt x="19" y="9"/>
                  </a:lnTo>
                  <a:lnTo>
                    <a:pt x="2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0" name="Freeform 74">
              <a:extLst>
                <a:ext uri="{FF2B5EF4-FFF2-40B4-BE49-F238E27FC236}">
                  <a16:creationId xmlns:a16="http://schemas.microsoft.com/office/drawing/2014/main" id="{A9B7745C-C2A6-3075-2C01-27F9C40D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" y="1918"/>
              <a:ext cx="63" cy="112"/>
            </a:xfrm>
            <a:custGeom>
              <a:avLst/>
              <a:gdLst>
                <a:gd name="T0" fmla="*/ 5 w 124"/>
                <a:gd name="T1" fmla="*/ 0 h 225"/>
                <a:gd name="T2" fmla="*/ 7 w 124"/>
                <a:gd name="T3" fmla="*/ 0 h 225"/>
                <a:gd name="T4" fmla="*/ 9 w 124"/>
                <a:gd name="T5" fmla="*/ 1 h 225"/>
                <a:gd name="T6" fmla="*/ 10 w 124"/>
                <a:gd name="T7" fmla="*/ 2 h 225"/>
                <a:gd name="T8" fmla="*/ 12 w 124"/>
                <a:gd name="T9" fmla="*/ 4 h 225"/>
                <a:gd name="T10" fmla="*/ 13 w 124"/>
                <a:gd name="T11" fmla="*/ 6 h 225"/>
                <a:gd name="T12" fmla="*/ 14 w 124"/>
                <a:gd name="T13" fmla="*/ 8 h 225"/>
                <a:gd name="T14" fmla="*/ 15 w 124"/>
                <a:gd name="T15" fmla="*/ 11 h 225"/>
                <a:gd name="T16" fmla="*/ 16 w 124"/>
                <a:gd name="T17" fmla="*/ 14 h 225"/>
                <a:gd name="T18" fmla="*/ 16 w 124"/>
                <a:gd name="T19" fmla="*/ 16 h 225"/>
                <a:gd name="T20" fmla="*/ 16 w 124"/>
                <a:gd name="T21" fmla="*/ 19 h 225"/>
                <a:gd name="T22" fmla="*/ 16 w 124"/>
                <a:gd name="T23" fmla="*/ 21 h 225"/>
                <a:gd name="T24" fmla="*/ 16 w 124"/>
                <a:gd name="T25" fmla="*/ 23 h 225"/>
                <a:gd name="T26" fmla="*/ 15 w 124"/>
                <a:gd name="T27" fmla="*/ 25 h 225"/>
                <a:gd name="T28" fmla="*/ 14 w 124"/>
                <a:gd name="T29" fmla="*/ 26 h 225"/>
                <a:gd name="T30" fmla="*/ 13 w 124"/>
                <a:gd name="T31" fmla="*/ 27 h 225"/>
                <a:gd name="T32" fmla="*/ 11 w 124"/>
                <a:gd name="T33" fmla="*/ 28 h 225"/>
                <a:gd name="T34" fmla="*/ 10 w 124"/>
                <a:gd name="T35" fmla="*/ 27 h 225"/>
                <a:gd name="T36" fmla="*/ 8 w 124"/>
                <a:gd name="T37" fmla="*/ 26 h 225"/>
                <a:gd name="T38" fmla="*/ 7 w 124"/>
                <a:gd name="T39" fmla="*/ 25 h 225"/>
                <a:gd name="T40" fmla="*/ 5 w 124"/>
                <a:gd name="T41" fmla="*/ 23 h 225"/>
                <a:gd name="T42" fmla="*/ 4 w 124"/>
                <a:gd name="T43" fmla="*/ 21 h 225"/>
                <a:gd name="T44" fmla="*/ 3 w 124"/>
                <a:gd name="T45" fmla="*/ 19 h 225"/>
                <a:gd name="T46" fmla="*/ 2 w 124"/>
                <a:gd name="T47" fmla="*/ 16 h 225"/>
                <a:gd name="T48" fmla="*/ 1 w 124"/>
                <a:gd name="T49" fmla="*/ 14 h 225"/>
                <a:gd name="T50" fmla="*/ 1 w 124"/>
                <a:gd name="T51" fmla="*/ 11 h 225"/>
                <a:gd name="T52" fmla="*/ 0 w 124"/>
                <a:gd name="T53" fmla="*/ 8 h 225"/>
                <a:gd name="T54" fmla="*/ 1 w 124"/>
                <a:gd name="T55" fmla="*/ 6 h 225"/>
                <a:gd name="T56" fmla="*/ 1 w 124"/>
                <a:gd name="T57" fmla="*/ 4 h 225"/>
                <a:gd name="T58" fmla="*/ 2 w 124"/>
                <a:gd name="T59" fmla="*/ 2 h 225"/>
                <a:gd name="T60" fmla="*/ 3 w 124"/>
                <a:gd name="T61" fmla="*/ 1 h 225"/>
                <a:gd name="T62" fmla="*/ 4 w 124"/>
                <a:gd name="T63" fmla="*/ 0 h 225"/>
                <a:gd name="T64" fmla="*/ 5 w 124"/>
                <a:gd name="T65" fmla="*/ 0 h 2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24" h="225">
                  <a:moveTo>
                    <a:pt x="40" y="0"/>
                  </a:moveTo>
                  <a:lnTo>
                    <a:pt x="52" y="2"/>
                  </a:lnTo>
                  <a:lnTo>
                    <a:pt x="64" y="9"/>
                  </a:lnTo>
                  <a:lnTo>
                    <a:pt x="76" y="20"/>
                  </a:lnTo>
                  <a:lnTo>
                    <a:pt x="88" y="33"/>
                  </a:lnTo>
                  <a:lnTo>
                    <a:pt x="98" y="49"/>
                  </a:lnTo>
                  <a:lnTo>
                    <a:pt x="107" y="68"/>
                  </a:lnTo>
                  <a:lnTo>
                    <a:pt x="115" y="90"/>
                  </a:lnTo>
                  <a:lnTo>
                    <a:pt x="121" y="112"/>
                  </a:lnTo>
                  <a:lnTo>
                    <a:pt x="124" y="135"/>
                  </a:lnTo>
                  <a:lnTo>
                    <a:pt x="124" y="155"/>
                  </a:lnTo>
                  <a:lnTo>
                    <a:pt x="123" y="175"/>
                  </a:lnTo>
                  <a:lnTo>
                    <a:pt x="120" y="191"/>
                  </a:lnTo>
                  <a:lnTo>
                    <a:pt x="114" y="205"/>
                  </a:lnTo>
                  <a:lnTo>
                    <a:pt x="106" y="215"/>
                  </a:lnTo>
                  <a:lnTo>
                    <a:pt x="97" y="222"/>
                  </a:lnTo>
                  <a:lnTo>
                    <a:pt x="85" y="225"/>
                  </a:lnTo>
                  <a:lnTo>
                    <a:pt x="74" y="222"/>
                  </a:lnTo>
                  <a:lnTo>
                    <a:pt x="61" y="215"/>
                  </a:lnTo>
                  <a:lnTo>
                    <a:pt x="49" y="205"/>
                  </a:lnTo>
                  <a:lnTo>
                    <a:pt x="38" y="191"/>
                  </a:lnTo>
                  <a:lnTo>
                    <a:pt x="28" y="175"/>
                  </a:lnTo>
                  <a:lnTo>
                    <a:pt x="18" y="155"/>
                  </a:lnTo>
                  <a:lnTo>
                    <a:pt x="10" y="135"/>
                  </a:lnTo>
                  <a:lnTo>
                    <a:pt x="5" y="112"/>
                  </a:lnTo>
                  <a:lnTo>
                    <a:pt x="1" y="90"/>
                  </a:lnTo>
                  <a:lnTo>
                    <a:pt x="0" y="68"/>
                  </a:lnTo>
                  <a:lnTo>
                    <a:pt x="2" y="49"/>
                  </a:lnTo>
                  <a:lnTo>
                    <a:pt x="6" y="33"/>
                  </a:lnTo>
                  <a:lnTo>
                    <a:pt x="11" y="20"/>
                  </a:lnTo>
                  <a:lnTo>
                    <a:pt x="20" y="9"/>
                  </a:lnTo>
                  <a:lnTo>
                    <a:pt x="29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1" name="Freeform 75">
              <a:extLst>
                <a:ext uri="{FF2B5EF4-FFF2-40B4-BE49-F238E27FC236}">
                  <a16:creationId xmlns:a16="http://schemas.microsoft.com/office/drawing/2014/main" id="{FBB5E40F-5BA8-6329-AA87-175935C4E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790"/>
              <a:ext cx="47" cy="85"/>
            </a:xfrm>
            <a:custGeom>
              <a:avLst/>
              <a:gdLst>
                <a:gd name="T0" fmla="*/ 4 w 93"/>
                <a:gd name="T1" fmla="*/ 0 h 170"/>
                <a:gd name="T2" fmla="*/ 5 w 93"/>
                <a:gd name="T3" fmla="*/ 1 h 170"/>
                <a:gd name="T4" fmla="*/ 6 w 93"/>
                <a:gd name="T5" fmla="*/ 1 h 170"/>
                <a:gd name="T6" fmla="*/ 7 w 93"/>
                <a:gd name="T7" fmla="*/ 2 h 170"/>
                <a:gd name="T8" fmla="*/ 9 w 93"/>
                <a:gd name="T9" fmla="*/ 3 h 170"/>
                <a:gd name="T10" fmla="*/ 9 w 93"/>
                <a:gd name="T11" fmla="*/ 5 h 170"/>
                <a:gd name="T12" fmla="*/ 10 w 93"/>
                <a:gd name="T13" fmla="*/ 7 h 170"/>
                <a:gd name="T14" fmla="*/ 11 w 93"/>
                <a:gd name="T15" fmla="*/ 9 h 170"/>
                <a:gd name="T16" fmla="*/ 12 w 93"/>
                <a:gd name="T17" fmla="*/ 11 h 170"/>
                <a:gd name="T18" fmla="*/ 12 w 93"/>
                <a:gd name="T19" fmla="*/ 13 h 170"/>
                <a:gd name="T20" fmla="*/ 12 w 93"/>
                <a:gd name="T21" fmla="*/ 15 h 170"/>
                <a:gd name="T22" fmla="*/ 12 w 93"/>
                <a:gd name="T23" fmla="*/ 17 h 170"/>
                <a:gd name="T24" fmla="*/ 11 w 93"/>
                <a:gd name="T25" fmla="*/ 18 h 170"/>
                <a:gd name="T26" fmla="*/ 11 w 93"/>
                <a:gd name="T27" fmla="*/ 20 h 170"/>
                <a:gd name="T28" fmla="*/ 10 w 93"/>
                <a:gd name="T29" fmla="*/ 21 h 170"/>
                <a:gd name="T30" fmla="*/ 9 w 93"/>
                <a:gd name="T31" fmla="*/ 21 h 170"/>
                <a:gd name="T32" fmla="*/ 8 w 93"/>
                <a:gd name="T33" fmla="*/ 22 h 170"/>
                <a:gd name="T34" fmla="*/ 7 w 93"/>
                <a:gd name="T35" fmla="*/ 21 h 170"/>
                <a:gd name="T36" fmla="*/ 6 w 93"/>
                <a:gd name="T37" fmla="*/ 21 h 170"/>
                <a:gd name="T38" fmla="*/ 5 w 93"/>
                <a:gd name="T39" fmla="*/ 20 h 170"/>
                <a:gd name="T40" fmla="*/ 4 w 93"/>
                <a:gd name="T41" fmla="*/ 18 h 170"/>
                <a:gd name="T42" fmla="*/ 3 w 93"/>
                <a:gd name="T43" fmla="*/ 17 h 170"/>
                <a:gd name="T44" fmla="*/ 2 w 93"/>
                <a:gd name="T45" fmla="*/ 15 h 170"/>
                <a:gd name="T46" fmla="*/ 1 w 93"/>
                <a:gd name="T47" fmla="*/ 13 h 170"/>
                <a:gd name="T48" fmla="*/ 1 w 93"/>
                <a:gd name="T49" fmla="*/ 11 h 170"/>
                <a:gd name="T50" fmla="*/ 1 w 93"/>
                <a:gd name="T51" fmla="*/ 9 h 170"/>
                <a:gd name="T52" fmla="*/ 0 w 93"/>
                <a:gd name="T53" fmla="*/ 7 h 170"/>
                <a:gd name="T54" fmla="*/ 1 w 93"/>
                <a:gd name="T55" fmla="*/ 5 h 170"/>
                <a:gd name="T56" fmla="*/ 1 w 93"/>
                <a:gd name="T57" fmla="*/ 3 h 170"/>
                <a:gd name="T58" fmla="*/ 1 w 93"/>
                <a:gd name="T59" fmla="*/ 2 h 170"/>
                <a:gd name="T60" fmla="*/ 2 w 93"/>
                <a:gd name="T61" fmla="*/ 1 h 170"/>
                <a:gd name="T62" fmla="*/ 3 w 93"/>
                <a:gd name="T63" fmla="*/ 1 h 170"/>
                <a:gd name="T64" fmla="*/ 4 w 93"/>
                <a:gd name="T65" fmla="*/ 0 h 1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70">
                  <a:moveTo>
                    <a:pt x="30" y="0"/>
                  </a:moveTo>
                  <a:lnTo>
                    <a:pt x="39" y="1"/>
                  </a:lnTo>
                  <a:lnTo>
                    <a:pt x="47" y="7"/>
                  </a:lnTo>
                  <a:lnTo>
                    <a:pt x="56" y="15"/>
                  </a:lnTo>
                  <a:lnTo>
                    <a:pt x="65" y="24"/>
                  </a:lnTo>
                  <a:lnTo>
                    <a:pt x="72" y="37"/>
                  </a:lnTo>
                  <a:lnTo>
                    <a:pt x="79" y="52"/>
                  </a:lnTo>
                  <a:lnTo>
                    <a:pt x="85" y="67"/>
                  </a:lnTo>
                  <a:lnTo>
                    <a:pt x="90" y="84"/>
                  </a:lnTo>
                  <a:lnTo>
                    <a:pt x="92" y="102"/>
                  </a:lnTo>
                  <a:lnTo>
                    <a:pt x="93" y="117"/>
                  </a:lnTo>
                  <a:lnTo>
                    <a:pt x="92" y="132"/>
                  </a:lnTo>
                  <a:lnTo>
                    <a:pt x="88" y="144"/>
                  </a:lnTo>
                  <a:lnTo>
                    <a:pt x="85" y="155"/>
                  </a:lnTo>
                  <a:lnTo>
                    <a:pt x="79" y="163"/>
                  </a:lnTo>
                  <a:lnTo>
                    <a:pt x="71" y="167"/>
                  </a:lnTo>
                  <a:lnTo>
                    <a:pt x="63" y="170"/>
                  </a:lnTo>
                  <a:lnTo>
                    <a:pt x="54" y="167"/>
                  </a:lnTo>
                  <a:lnTo>
                    <a:pt x="46" y="163"/>
                  </a:lnTo>
                  <a:lnTo>
                    <a:pt x="37" y="155"/>
                  </a:lnTo>
                  <a:lnTo>
                    <a:pt x="29" y="144"/>
                  </a:lnTo>
                  <a:lnTo>
                    <a:pt x="20" y="132"/>
                  </a:lnTo>
                  <a:lnTo>
                    <a:pt x="14" y="117"/>
                  </a:lnTo>
                  <a:lnTo>
                    <a:pt x="8" y="102"/>
                  </a:lnTo>
                  <a:lnTo>
                    <a:pt x="3" y="84"/>
                  </a:lnTo>
                  <a:lnTo>
                    <a:pt x="1" y="67"/>
                  </a:lnTo>
                  <a:lnTo>
                    <a:pt x="0" y="52"/>
                  </a:lnTo>
                  <a:lnTo>
                    <a:pt x="1" y="37"/>
                  </a:lnTo>
                  <a:lnTo>
                    <a:pt x="4" y="24"/>
                  </a:lnTo>
                  <a:lnTo>
                    <a:pt x="8" y="15"/>
                  </a:lnTo>
                  <a:lnTo>
                    <a:pt x="14" y="7"/>
                  </a:lnTo>
                  <a:lnTo>
                    <a:pt x="22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2" name="Freeform 76">
              <a:extLst>
                <a:ext uri="{FF2B5EF4-FFF2-40B4-BE49-F238E27FC236}">
                  <a16:creationId xmlns:a16="http://schemas.microsoft.com/office/drawing/2014/main" id="{6CFFF13C-3F57-DF36-540F-C75B94F27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791"/>
              <a:ext cx="45" cy="81"/>
            </a:xfrm>
            <a:custGeom>
              <a:avLst/>
              <a:gdLst>
                <a:gd name="T0" fmla="*/ 4 w 90"/>
                <a:gd name="T1" fmla="*/ 0 h 163"/>
                <a:gd name="T2" fmla="*/ 5 w 90"/>
                <a:gd name="T3" fmla="*/ 0 h 163"/>
                <a:gd name="T4" fmla="*/ 6 w 90"/>
                <a:gd name="T5" fmla="*/ 0 h 163"/>
                <a:gd name="T6" fmla="*/ 7 w 90"/>
                <a:gd name="T7" fmla="*/ 1 h 163"/>
                <a:gd name="T8" fmla="*/ 8 w 90"/>
                <a:gd name="T9" fmla="*/ 3 h 163"/>
                <a:gd name="T10" fmla="*/ 9 w 90"/>
                <a:gd name="T11" fmla="*/ 4 h 163"/>
                <a:gd name="T12" fmla="*/ 10 w 90"/>
                <a:gd name="T13" fmla="*/ 6 h 163"/>
                <a:gd name="T14" fmla="*/ 11 w 90"/>
                <a:gd name="T15" fmla="*/ 8 h 163"/>
                <a:gd name="T16" fmla="*/ 11 w 90"/>
                <a:gd name="T17" fmla="*/ 10 h 163"/>
                <a:gd name="T18" fmla="*/ 12 w 90"/>
                <a:gd name="T19" fmla="*/ 12 h 163"/>
                <a:gd name="T20" fmla="*/ 12 w 90"/>
                <a:gd name="T21" fmla="*/ 14 h 163"/>
                <a:gd name="T22" fmla="*/ 12 w 90"/>
                <a:gd name="T23" fmla="*/ 15 h 163"/>
                <a:gd name="T24" fmla="*/ 11 w 90"/>
                <a:gd name="T25" fmla="*/ 17 h 163"/>
                <a:gd name="T26" fmla="*/ 11 w 90"/>
                <a:gd name="T27" fmla="*/ 18 h 163"/>
                <a:gd name="T28" fmla="*/ 10 w 90"/>
                <a:gd name="T29" fmla="*/ 19 h 163"/>
                <a:gd name="T30" fmla="*/ 9 w 90"/>
                <a:gd name="T31" fmla="*/ 20 h 163"/>
                <a:gd name="T32" fmla="*/ 8 w 90"/>
                <a:gd name="T33" fmla="*/ 20 h 163"/>
                <a:gd name="T34" fmla="*/ 7 w 90"/>
                <a:gd name="T35" fmla="*/ 20 h 163"/>
                <a:gd name="T36" fmla="*/ 6 w 90"/>
                <a:gd name="T37" fmla="*/ 19 h 163"/>
                <a:gd name="T38" fmla="*/ 5 w 90"/>
                <a:gd name="T39" fmla="*/ 18 h 163"/>
                <a:gd name="T40" fmla="*/ 4 w 90"/>
                <a:gd name="T41" fmla="*/ 17 h 163"/>
                <a:gd name="T42" fmla="*/ 3 w 90"/>
                <a:gd name="T43" fmla="*/ 15 h 163"/>
                <a:gd name="T44" fmla="*/ 2 w 90"/>
                <a:gd name="T45" fmla="*/ 14 h 163"/>
                <a:gd name="T46" fmla="*/ 1 w 90"/>
                <a:gd name="T47" fmla="*/ 12 h 163"/>
                <a:gd name="T48" fmla="*/ 1 w 90"/>
                <a:gd name="T49" fmla="*/ 10 h 163"/>
                <a:gd name="T50" fmla="*/ 1 w 90"/>
                <a:gd name="T51" fmla="*/ 8 h 163"/>
                <a:gd name="T52" fmla="*/ 0 w 90"/>
                <a:gd name="T53" fmla="*/ 6 h 163"/>
                <a:gd name="T54" fmla="*/ 1 w 90"/>
                <a:gd name="T55" fmla="*/ 4 h 163"/>
                <a:gd name="T56" fmla="*/ 1 w 90"/>
                <a:gd name="T57" fmla="*/ 3 h 163"/>
                <a:gd name="T58" fmla="*/ 1 w 90"/>
                <a:gd name="T59" fmla="*/ 1 h 163"/>
                <a:gd name="T60" fmla="*/ 2 w 90"/>
                <a:gd name="T61" fmla="*/ 0 h 163"/>
                <a:gd name="T62" fmla="*/ 3 w 90"/>
                <a:gd name="T63" fmla="*/ 0 h 163"/>
                <a:gd name="T64" fmla="*/ 4 w 90"/>
                <a:gd name="T65" fmla="*/ 0 h 16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0" h="163">
                  <a:moveTo>
                    <a:pt x="29" y="0"/>
                  </a:moveTo>
                  <a:lnTo>
                    <a:pt x="38" y="2"/>
                  </a:lnTo>
                  <a:lnTo>
                    <a:pt x="46" y="7"/>
                  </a:lnTo>
                  <a:lnTo>
                    <a:pt x="55" y="14"/>
                  </a:lnTo>
                  <a:lnTo>
                    <a:pt x="63" y="25"/>
                  </a:lnTo>
                  <a:lnTo>
                    <a:pt x="70" y="36"/>
                  </a:lnTo>
                  <a:lnTo>
                    <a:pt x="77" y="50"/>
                  </a:lnTo>
                  <a:lnTo>
                    <a:pt x="82" y="65"/>
                  </a:lnTo>
                  <a:lnTo>
                    <a:pt x="86" y="81"/>
                  </a:lnTo>
                  <a:lnTo>
                    <a:pt x="89" y="97"/>
                  </a:lnTo>
                  <a:lnTo>
                    <a:pt x="90" y="113"/>
                  </a:lnTo>
                  <a:lnTo>
                    <a:pt x="89" y="127"/>
                  </a:lnTo>
                  <a:lnTo>
                    <a:pt x="86" y="139"/>
                  </a:lnTo>
                  <a:lnTo>
                    <a:pt x="82" y="149"/>
                  </a:lnTo>
                  <a:lnTo>
                    <a:pt x="76" y="156"/>
                  </a:lnTo>
                  <a:lnTo>
                    <a:pt x="69" y="162"/>
                  </a:lnTo>
                  <a:lnTo>
                    <a:pt x="61" y="163"/>
                  </a:lnTo>
                  <a:lnTo>
                    <a:pt x="52" y="162"/>
                  </a:lnTo>
                  <a:lnTo>
                    <a:pt x="44" y="156"/>
                  </a:lnTo>
                  <a:lnTo>
                    <a:pt x="34" y="149"/>
                  </a:lnTo>
                  <a:lnTo>
                    <a:pt x="26" y="139"/>
                  </a:lnTo>
                  <a:lnTo>
                    <a:pt x="19" y="127"/>
                  </a:lnTo>
                  <a:lnTo>
                    <a:pt x="13" y="113"/>
                  </a:lnTo>
                  <a:lnTo>
                    <a:pt x="7" y="97"/>
                  </a:lnTo>
                  <a:lnTo>
                    <a:pt x="3" y="81"/>
                  </a:lnTo>
                  <a:lnTo>
                    <a:pt x="1" y="65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4" y="25"/>
                  </a:lnTo>
                  <a:lnTo>
                    <a:pt x="8" y="14"/>
                  </a:lnTo>
                  <a:lnTo>
                    <a:pt x="14" y="7"/>
                  </a:lnTo>
                  <a:lnTo>
                    <a:pt x="21" y="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3" name="Freeform 77">
              <a:extLst>
                <a:ext uri="{FF2B5EF4-FFF2-40B4-BE49-F238E27FC236}">
                  <a16:creationId xmlns:a16="http://schemas.microsoft.com/office/drawing/2014/main" id="{F8B5062D-D9D2-2C2F-DB7E-AE8CA2217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2" y="1792"/>
              <a:ext cx="43" cy="78"/>
            </a:xfrm>
            <a:custGeom>
              <a:avLst/>
              <a:gdLst>
                <a:gd name="T0" fmla="*/ 4 w 86"/>
                <a:gd name="T1" fmla="*/ 0 h 155"/>
                <a:gd name="T2" fmla="*/ 5 w 86"/>
                <a:gd name="T3" fmla="*/ 1 h 155"/>
                <a:gd name="T4" fmla="*/ 6 w 86"/>
                <a:gd name="T5" fmla="*/ 1 h 155"/>
                <a:gd name="T6" fmla="*/ 7 w 86"/>
                <a:gd name="T7" fmla="*/ 2 h 155"/>
                <a:gd name="T8" fmla="*/ 8 w 86"/>
                <a:gd name="T9" fmla="*/ 3 h 155"/>
                <a:gd name="T10" fmla="*/ 9 w 86"/>
                <a:gd name="T11" fmla="*/ 5 h 155"/>
                <a:gd name="T12" fmla="*/ 10 w 86"/>
                <a:gd name="T13" fmla="*/ 6 h 155"/>
                <a:gd name="T14" fmla="*/ 10 w 86"/>
                <a:gd name="T15" fmla="*/ 8 h 155"/>
                <a:gd name="T16" fmla="*/ 11 w 86"/>
                <a:gd name="T17" fmla="*/ 10 h 155"/>
                <a:gd name="T18" fmla="*/ 11 w 86"/>
                <a:gd name="T19" fmla="*/ 14 h 155"/>
                <a:gd name="T20" fmla="*/ 11 w 86"/>
                <a:gd name="T21" fmla="*/ 17 h 155"/>
                <a:gd name="T22" fmla="*/ 10 w 86"/>
                <a:gd name="T23" fmla="*/ 19 h 155"/>
                <a:gd name="T24" fmla="*/ 8 w 86"/>
                <a:gd name="T25" fmla="*/ 20 h 155"/>
                <a:gd name="T26" fmla="*/ 7 w 86"/>
                <a:gd name="T27" fmla="*/ 20 h 155"/>
                <a:gd name="T28" fmla="*/ 6 w 86"/>
                <a:gd name="T29" fmla="*/ 19 h 155"/>
                <a:gd name="T30" fmla="*/ 5 w 86"/>
                <a:gd name="T31" fmla="*/ 18 h 155"/>
                <a:gd name="T32" fmla="*/ 4 w 86"/>
                <a:gd name="T33" fmla="*/ 17 h 155"/>
                <a:gd name="T34" fmla="*/ 3 w 86"/>
                <a:gd name="T35" fmla="*/ 16 h 155"/>
                <a:gd name="T36" fmla="*/ 2 w 86"/>
                <a:gd name="T37" fmla="*/ 14 h 155"/>
                <a:gd name="T38" fmla="*/ 1 w 86"/>
                <a:gd name="T39" fmla="*/ 12 h 155"/>
                <a:gd name="T40" fmla="*/ 1 w 86"/>
                <a:gd name="T41" fmla="*/ 10 h 155"/>
                <a:gd name="T42" fmla="*/ 0 w 86"/>
                <a:gd name="T43" fmla="*/ 6 h 155"/>
                <a:gd name="T44" fmla="*/ 1 w 86"/>
                <a:gd name="T45" fmla="*/ 3 h 155"/>
                <a:gd name="T46" fmla="*/ 2 w 86"/>
                <a:gd name="T47" fmla="*/ 1 h 155"/>
                <a:gd name="T48" fmla="*/ 4 w 86"/>
                <a:gd name="T49" fmla="*/ 0 h 15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6" h="155">
                  <a:moveTo>
                    <a:pt x="28" y="0"/>
                  </a:moveTo>
                  <a:lnTo>
                    <a:pt x="36" y="1"/>
                  </a:lnTo>
                  <a:lnTo>
                    <a:pt x="45" y="6"/>
                  </a:lnTo>
                  <a:lnTo>
                    <a:pt x="53" y="12"/>
                  </a:lnTo>
                  <a:lnTo>
                    <a:pt x="61" y="23"/>
                  </a:lnTo>
                  <a:lnTo>
                    <a:pt x="68" y="34"/>
                  </a:lnTo>
                  <a:lnTo>
                    <a:pt x="74" y="47"/>
                  </a:lnTo>
                  <a:lnTo>
                    <a:pt x="80" y="61"/>
                  </a:lnTo>
                  <a:lnTo>
                    <a:pt x="83" y="77"/>
                  </a:lnTo>
                  <a:lnTo>
                    <a:pt x="86" y="108"/>
                  </a:lnTo>
                  <a:lnTo>
                    <a:pt x="83" y="132"/>
                  </a:lnTo>
                  <a:lnTo>
                    <a:pt x="73" y="150"/>
                  </a:lnTo>
                  <a:lnTo>
                    <a:pt x="59" y="155"/>
                  </a:lnTo>
                  <a:lnTo>
                    <a:pt x="51" y="154"/>
                  </a:lnTo>
                  <a:lnTo>
                    <a:pt x="42" y="150"/>
                  </a:lnTo>
                  <a:lnTo>
                    <a:pt x="33" y="143"/>
                  </a:lnTo>
                  <a:lnTo>
                    <a:pt x="25" y="132"/>
                  </a:lnTo>
                  <a:lnTo>
                    <a:pt x="18" y="121"/>
                  </a:lnTo>
                  <a:lnTo>
                    <a:pt x="12" y="108"/>
                  </a:lnTo>
                  <a:lnTo>
                    <a:pt x="7" y="93"/>
                  </a:lnTo>
                  <a:lnTo>
                    <a:pt x="2" y="77"/>
                  </a:lnTo>
                  <a:lnTo>
                    <a:pt x="0" y="47"/>
                  </a:lnTo>
                  <a:lnTo>
                    <a:pt x="3" y="23"/>
                  </a:lnTo>
                  <a:lnTo>
                    <a:pt x="13" y="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4" name="Freeform 78">
              <a:extLst>
                <a:ext uri="{FF2B5EF4-FFF2-40B4-BE49-F238E27FC236}">
                  <a16:creationId xmlns:a16="http://schemas.microsoft.com/office/drawing/2014/main" id="{AB17F9F1-84D7-C545-2CB0-71C02F5A1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1793"/>
              <a:ext cx="41" cy="75"/>
            </a:xfrm>
            <a:custGeom>
              <a:avLst/>
              <a:gdLst>
                <a:gd name="T0" fmla="*/ 3 w 83"/>
                <a:gd name="T1" fmla="*/ 0 h 151"/>
                <a:gd name="T2" fmla="*/ 4 w 83"/>
                <a:gd name="T3" fmla="*/ 0 h 151"/>
                <a:gd name="T4" fmla="*/ 5 w 83"/>
                <a:gd name="T5" fmla="*/ 0 h 151"/>
                <a:gd name="T6" fmla="*/ 6 w 83"/>
                <a:gd name="T7" fmla="*/ 1 h 151"/>
                <a:gd name="T8" fmla="*/ 7 w 83"/>
                <a:gd name="T9" fmla="*/ 2 h 151"/>
                <a:gd name="T10" fmla="*/ 8 w 83"/>
                <a:gd name="T11" fmla="*/ 4 h 151"/>
                <a:gd name="T12" fmla="*/ 8 w 83"/>
                <a:gd name="T13" fmla="*/ 5 h 151"/>
                <a:gd name="T14" fmla="*/ 9 w 83"/>
                <a:gd name="T15" fmla="*/ 7 h 151"/>
                <a:gd name="T16" fmla="*/ 10 w 83"/>
                <a:gd name="T17" fmla="*/ 9 h 151"/>
                <a:gd name="T18" fmla="*/ 10 w 83"/>
                <a:gd name="T19" fmla="*/ 13 h 151"/>
                <a:gd name="T20" fmla="*/ 10 w 83"/>
                <a:gd name="T21" fmla="*/ 16 h 151"/>
                <a:gd name="T22" fmla="*/ 8 w 83"/>
                <a:gd name="T23" fmla="*/ 18 h 151"/>
                <a:gd name="T24" fmla="*/ 7 w 83"/>
                <a:gd name="T25" fmla="*/ 18 h 151"/>
                <a:gd name="T26" fmla="*/ 6 w 83"/>
                <a:gd name="T27" fmla="*/ 18 h 151"/>
                <a:gd name="T28" fmla="*/ 5 w 83"/>
                <a:gd name="T29" fmla="*/ 18 h 151"/>
                <a:gd name="T30" fmla="*/ 4 w 83"/>
                <a:gd name="T31" fmla="*/ 17 h 151"/>
                <a:gd name="T32" fmla="*/ 3 w 83"/>
                <a:gd name="T33" fmla="*/ 16 h 151"/>
                <a:gd name="T34" fmla="*/ 2 w 83"/>
                <a:gd name="T35" fmla="*/ 14 h 151"/>
                <a:gd name="T36" fmla="*/ 1 w 83"/>
                <a:gd name="T37" fmla="*/ 13 h 151"/>
                <a:gd name="T38" fmla="*/ 0 w 83"/>
                <a:gd name="T39" fmla="*/ 11 h 151"/>
                <a:gd name="T40" fmla="*/ 0 w 83"/>
                <a:gd name="T41" fmla="*/ 9 h 151"/>
                <a:gd name="T42" fmla="*/ 0 w 83"/>
                <a:gd name="T43" fmla="*/ 5 h 151"/>
                <a:gd name="T44" fmla="*/ 0 w 83"/>
                <a:gd name="T45" fmla="*/ 2 h 151"/>
                <a:gd name="T46" fmla="*/ 1 w 83"/>
                <a:gd name="T47" fmla="*/ 0 h 151"/>
                <a:gd name="T48" fmla="*/ 3 w 83"/>
                <a:gd name="T49" fmla="*/ 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3" h="151">
                  <a:moveTo>
                    <a:pt x="26" y="0"/>
                  </a:moveTo>
                  <a:lnTo>
                    <a:pt x="34" y="1"/>
                  </a:lnTo>
                  <a:lnTo>
                    <a:pt x="42" y="6"/>
                  </a:lnTo>
                  <a:lnTo>
                    <a:pt x="50" y="13"/>
                  </a:lnTo>
                  <a:lnTo>
                    <a:pt x="58" y="22"/>
                  </a:lnTo>
                  <a:lnTo>
                    <a:pt x="65" y="33"/>
                  </a:lnTo>
                  <a:lnTo>
                    <a:pt x="70" y="46"/>
                  </a:lnTo>
                  <a:lnTo>
                    <a:pt x="76" y="61"/>
                  </a:lnTo>
                  <a:lnTo>
                    <a:pt x="80" y="76"/>
                  </a:lnTo>
                  <a:lnTo>
                    <a:pt x="83" y="105"/>
                  </a:lnTo>
                  <a:lnTo>
                    <a:pt x="80" y="129"/>
                  </a:lnTo>
                  <a:lnTo>
                    <a:pt x="70" y="145"/>
                  </a:lnTo>
                  <a:lnTo>
                    <a:pt x="57" y="151"/>
                  </a:lnTo>
                  <a:lnTo>
                    <a:pt x="49" y="150"/>
                  </a:lnTo>
                  <a:lnTo>
                    <a:pt x="41" y="145"/>
                  </a:lnTo>
                  <a:lnTo>
                    <a:pt x="32" y="138"/>
                  </a:lnTo>
                  <a:lnTo>
                    <a:pt x="24" y="129"/>
                  </a:lnTo>
                  <a:lnTo>
                    <a:pt x="17" y="117"/>
                  </a:lnTo>
                  <a:lnTo>
                    <a:pt x="12" y="105"/>
                  </a:lnTo>
                  <a:lnTo>
                    <a:pt x="6" y="91"/>
                  </a:lnTo>
                  <a:lnTo>
                    <a:pt x="2" y="76"/>
                  </a:lnTo>
                  <a:lnTo>
                    <a:pt x="0" y="46"/>
                  </a:lnTo>
                  <a:lnTo>
                    <a:pt x="4" y="22"/>
                  </a:lnTo>
                  <a:lnTo>
                    <a:pt x="12" y="6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5" name="Freeform 79">
              <a:extLst>
                <a:ext uri="{FF2B5EF4-FFF2-40B4-BE49-F238E27FC236}">
                  <a16:creationId xmlns:a16="http://schemas.microsoft.com/office/drawing/2014/main" id="{B32D739A-021E-51AA-91FD-7BBBE03EA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1794"/>
              <a:ext cx="40" cy="72"/>
            </a:xfrm>
            <a:custGeom>
              <a:avLst/>
              <a:gdLst>
                <a:gd name="T0" fmla="*/ 4 w 80"/>
                <a:gd name="T1" fmla="*/ 0 h 144"/>
                <a:gd name="T2" fmla="*/ 5 w 80"/>
                <a:gd name="T3" fmla="*/ 1 h 144"/>
                <a:gd name="T4" fmla="*/ 6 w 80"/>
                <a:gd name="T5" fmla="*/ 1 h 144"/>
                <a:gd name="T6" fmla="*/ 6 w 80"/>
                <a:gd name="T7" fmla="*/ 2 h 144"/>
                <a:gd name="T8" fmla="*/ 7 w 80"/>
                <a:gd name="T9" fmla="*/ 3 h 144"/>
                <a:gd name="T10" fmla="*/ 8 w 80"/>
                <a:gd name="T11" fmla="*/ 5 h 144"/>
                <a:gd name="T12" fmla="*/ 9 w 80"/>
                <a:gd name="T13" fmla="*/ 6 h 144"/>
                <a:gd name="T14" fmla="*/ 10 w 80"/>
                <a:gd name="T15" fmla="*/ 8 h 144"/>
                <a:gd name="T16" fmla="*/ 10 w 80"/>
                <a:gd name="T17" fmla="*/ 10 h 144"/>
                <a:gd name="T18" fmla="*/ 10 w 80"/>
                <a:gd name="T19" fmla="*/ 13 h 144"/>
                <a:gd name="T20" fmla="*/ 10 w 80"/>
                <a:gd name="T21" fmla="*/ 16 h 144"/>
                <a:gd name="T22" fmla="*/ 9 w 80"/>
                <a:gd name="T23" fmla="*/ 18 h 144"/>
                <a:gd name="T24" fmla="*/ 7 w 80"/>
                <a:gd name="T25" fmla="*/ 18 h 144"/>
                <a:gd name="T26" fmla="*/ 6 w 80"/>
                <a:gd name="T27" fmla="*/ 18 h 144"/>
                <a:gd name="T28" fmla="*/ 5 w 80"/>
                <a:gd name="T29" fmla="*/ 18 h 144"/>
                <a:gd name="T30" fmla="*/ 4 w 80"/>
                <a:gd name="T31" fmla="*/ 17 h 144"/>
                <a:gd name="T32" fmla="*/ 3 w 80"/>
                <a:gd name="T33" fmla="*/ 16 h 144"/>
                <a:gd name="T34" fmla="*/ 3 w 80"/>
                <a:gd name="T35" fmla="*/ 15 h 144"/>
                <a:gd name="T36" fmla="*/ 2 w 80"/>
                <a:gd name="T37" fmla="*/ 13 h 144"/>
                <a:gd name="T38" fmla="*/ 1 w 80"/>
                <a:gd name="T39" fmla="*/ 11 h 144"/>
                <a:gd name="T40" fmla="*/ 1 w 80"/>
                <a:gd name="T41" fmla="*/ 10 h 144"/>
                <a:gd name="T42" fmla="*/ 0 w 80"/>
                <a:gd name="T43" fmla="*/ 6 h 144"/>
                <a:gd name="T44" fmla="*/ 1 w 80"/>
                <a:gd name="T45" fmla="*/ 3 h 144"/>
                <a:gd name="T46" fmla="*/ 2 w 80"/>
                <a:gd name="T47" fmla="*/ 1 h 144"/>
                <a:gd name="T48" fmla="*/ 4 w 80"/>
                <a:gd name="T49" fmla="*/ 0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0" h="144">
                  <a:moveTo>
                    <a:pt x="25" y="0"/>
                  </a:moveTo>
                  <a:lnTo>
                    <a:pt x="33" y="1"/>
                  </a:lnTo>
                  <a:lnTo>
                    <a:pt x="41" y="6"/>
                  </a:lnTo>
                  <a:lnTo>
                    <a:pt x="48" y="13"/>
                  </a:lnTo>
                  <a:lnTo>
                    <a:pt x="56" y="21"/>
                  </a:lnTo>
                  <a:lnTo>
                    <a:pt x="61" y="33"/>
                  </a:lnTo>
                  <a:lnTo>
                    <a:pt x="68" y="44"/>
                  </a:lnTo>
                  <a:lnTo>
                    <a:pt x="73" y="58"/>
                  </a:lnTo>
                  <a:lnTo>
                    <a:pt x="76" y="73"/>
                  </a:lnTo>
                  <a:lnTo>
                    <a:pt x="80" y="100"/>
                  </a:lnTo>
                  <a:lnTo>
                    <a:pt x="76" y="124"/>
                  </a:lnTo>
                  <a:lnTo>
                    <a:pt x="68" y="138"/>
                  </a:lnTo>
                  <a:lnTo>
                    <a:pt x="54" y="144"/>
                  </a:lnTo>
                  <a:lnTo>
                    <a:pt x="46" y="143"/>
                  </a:lnTo>
                  <a:lnTo>
                    <a:pt x="38" y="138"/>
                  </a:lnTo>
                  <a:lnTo>
                    <a:pt x="31" y="132"/>
                  </a:lnTo>
                  <a:lnTo>
                    <a:pt x="23" y="124"/>
                  </a:lnTo>
                  <a:lnTo>
                    <a:pt x="18" y="113"/>
                  </a:lnTo>
                  <a:lnTo>
                    <a:pt x="11" y="100"/>
                  </a:lnTo>
                  <a:lnTo>
                    <a:pt x="6" y="87"/>
                  </a:lnTo>
                  <a:lnTo>
                    <a:pt x="3" y="73"/>
                  </a:lnTo>
                  <a:lnTo>
                    <a:pt x="0" y="44"/>
                  </a:lnTo>
                  <a:lnTo>
                    <a:pt x="4" y="21"/>
                  </a:lnTo>
                  <a:lnTo>
                    <a:pt x="12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6" name="Freeform 80">
              <a:extLst>
                <a:ext uri="{FF2B5EF4-FFF2-40B4-BE49-F238E27FC236}">
                  <a16:creationId xmlns:a16="http://schemas.microsoft.com/office/drawing/2014/main" id="{1E8BCE4D-B1D1-5DFD-F13E-59548F262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3" y="1795"/>
              <a:ext cx="39" cy="69"/>
            </a:xfrm>
            <a:custGeom>
              <a:avLst/>
              <a:gdLst>
                <a:gd name="T0" fmla="*/ 4 w 78"/>
                <a:gd name="T1" fmla="*/ 0 h 137"/>
                <a:gd name="T2" fmla="*/ 4 w 78"/>
                <a:gd name="T3" fmla="*/ 1 h 137"/>
                <a:gd name="T4" fmla="*/ 5 w 78"/>
                <a:gd name="T5" fmla="*/ 1 h 137"/>
                <a:gd name="T6" fmla="*/ 6 w 78"/>
                <a:gd name="T7" fmla="*/ 2 h 137"/>
                <a:gd name="T8" fmla="*/ 7 w 78"/>
                <a:gd name="T9" fmla="*/ 3 h 137"/>
                <a:gd name="T10" fmla="*/ 8 w 78"/>
                <a:gd name="T11" fmla="*/ 4 h 137"/>
                <a:gd name="T12" fmla="*/ 9 w 78"/>
                <a:gd name="T13" fmla="*/ 6 h 137"/>
                <a:gd name="T14" fmla="*/ 9 w 78"/>
                <a:gd name="T15" fmla="*/ 7 h 137"/>
                <a:gd name="T16" fmla="*/ 10 w 78"/>
                <a:gd name="T17" fmla="*/ 9 h 137"/>
                <a:gd name="T18" fmla="*/ 10 w 78"/>
                <a:gd name="T19" fmla="*/ 12 h 137"/>
                <a:gd name="T20" fmla="*/ 10 w 78"/>
                <a:gd name="T21" fmla="*/ 15 h 137"/>
                <a:gd name="T22" fmla="*/ 9 w 78"/>
                <a:gd name="T23" fmla="*/ 17 h 137"/>
                <a:gd name="T24" fmla="*/ 7 w 78"/>
                <a:gd name="T25" fmla="*/ 18 h 137"/>
                <a:gd name="T26" fmla="*/ 6 w 78"/>
                <a:gd name="T27" fmla="*/ 17 h 137"/>
                <a:gd name="T28" fmla="*/ 5 w 78"/>
                <a:gd name="T29" fmla="*/ 17 h 137"/>
                <a:gd name="T30" fmla="*/ 4 w 78"/>
                <a:gd name="T31" fmla="*/ 16 h 137"/>
                <a:gd name="T32" fmla="*/ 3 w 78"/>
                <a:gd name="T33" fmla="*/ 15 h 137"/>
                <a:gd name="T34" fmla="*/ 3 w 78"/>
                <a:gd name="T35" fmla="*/ 14 h 137"/>
                <a:gd name="T36" fmla="*/ 2 w 78"/>
                <a:gd name="T37" fmla="*/ 12 h 137"/>
                <a:gd name="T38" fmla="*/ 1 w 78"/>
                <a:gd name="T39" fmla="*/ 11 h 137"/>
                <a:gd name="T40" fmla="*/ 1 w 78"/>
                <a:gd name="T41" fmla="*/ 9 h 137"/>
                <a:gd name="T42" fmla="*/ 0 w 78"/>
                <a:gd name="T43" fmla="*/ 6 h 137"/>
                <a:gd name="T44" fmla="*/ 1 w 78"/>
                <a:gd name="T45" fmla="*/ 3 h 137"/>
                <a:gd name="T46" fmla="*/ 2 w 78"/>
                <a:gd name="T47" fmla="*/ 1 h 137"/>
                <a:gd name="T48" fmla="*/ 4 w 78"/>
                <a:gd name="T49" fmla="*/ 0 h 13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137">
                  <a:moveTo>
                    <a:pt x="25" y="0"/>
                  </a:moveTo>
                  <a:lnTo>
                    <a:pt x="31" y="1"/>
                  </a:lnTo>
                  <a:lnTo>
                    <a:pt x="40" y="5"/>
                  </a:lnTo>
                  <a:lnTo>
                    <a:pt x="46" y="11"/>
                  </a:lnTo>
                  <a:lnTo>
                    <a:pt x="54" y="20"/>
                  </a:lnTo>
                  <a:lnTo>
                    <a:pt x="60" y="31"/>
                  </a:lnTo>
                  <a:lnTo>
                    <a:pt x="66" y="42"/>
                  </a:lnTo>
                  <a:lnTo>
                    <a:pt x="71" y="55"/>
                  </a:lnTo>
                  <a:lnTo>
                    <a:pt x="74" y="69"/>
                  </a:lnTo>
                  <a:lnTo>
                    <a:pt x="78" y="95"/>
                  </a:lnTo>
                  <a:lnTo>
                    <a:pt x="74" y="117"/>
                  </a:lnTo>
                  <a:lnTo>
                    <a:pt x="66" y="131"/>
                  </a:lnTo>
                  <a:lnTo>
                    <a:pt x="53" y="137"/>
                  </a:lnTo>
                  <a:lnTo>
                    <a:pt x="46" y="135"/>
                  </a:lnTo>
                  <a:lnTo>
                    <a:pt x="38" y="131"/>
                  </a:lnTo>
                  <a:lnTo>
                    <a:pt x="31" y="125"/>
                  </a:lnTo>
                  <a:lnTo>
                    <a:pt x="23" y="117"/>
                  </a:lnTo>
                  <a:lnTo>
                    <a:pt x="18" y="107"/>
                  </a:lnTo>
                  <a:lnTo>
                    <a:pt x="12" y="95"/>
                  </a:lnTo>
                  <a:lnTo>
                    <a:pt x="7" y="82"/>
                  </a:lnTo>
                  <a:lnTo>
                    <a:pt x="4" y="69"/>
                  </a:lnTo>
                  <a:lnTo>
                    <a:pt x="0" y="42"/>
                  </a:lnTo>
                  <a:lnTo>
                    <a:pt x="4" y="20"/>
                  </a:lnTo>
                  <a:lnTo>
                    <a:pt x="12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7" name="Freeform 81">
              <a:extLst>
                <a:ext uri="{FF2B5EF4-FFF2-40B4-BE49-F238E27FC236}">
                  <a16:creationId xmlns:a16="http://schemas.microsoft.com/office/drawing/2014/main" id="{4D7B4CF5-9147-21EE-19DF-35ED602E4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796"/>
              <a:ext cx="37" cy="66"/>
            </a:xfrm>
            <a:custGeom>
              <a:avLst/>
              <a:gdLst>
                <a:gd name="T0" fmla="*/ 3 w 74"/>
                <a:gd name="T1" fmla="*/ 0 h 132"/>
                <a:gd name="T2" fmla="*/ 4 w 74"/>
                <a:gd name="T3" fmla="*/ 1 h 132"/>
                <a:gd name="T4" fmla="*/ 5 w 74"/>
                <a:gd name="T5" fmla="*/ 1 h 132"/>
                <a:gd name="T6" fmla="*/ 6 w 74"/>
                <a:gd name="T7" fmla="*/ 2 h 132"/>
                <a:gd name="T8" fmla="*/ 7 w 74"/>
                <a:gd name="T9" fmla="*/ 3 h 132"/>
                <a:gd name="T10" fmla="*/ 8 w 74"/>
                <a:gd name="T11" fmla="*/ 4 h 132"/>
                <a:gd name="T12" fmla="*/ 8 w 74"/>
                <a:gd name="T13" fmla="*/ 5 h 132"/>
                <a:gd name="T14" fmla="*/ 9 w 74"/>
                <a:gd name="T15" fmla="*/ 7 h 132"/>
                <a:gd name="T16" fmla="*/ 9 w 74"/>
                <a:gd name="T17" fmla="*/ 9 h 132"/>
                <a:gd name="T18" fmla="*/ 10 w 74"/>
                <a:gd name="T19" fmla="*/ 12 h 132"/>
                <a:gd name="T20" fmla="*/ 9 w 74"/>
                <a:gd name="T21" fmla="*/ 15 h 132"/>
                <a:gd name="T22" fmla="*/ 8 w 74"/>
                <a:gd name="T23" fmla="*/ 16 h 132"/>
                <a:gd name="T24" fmla="*/ 7 w 74"/>
                <a:gd name="T25" fmla="*/ 17 h 132"/>
                <a:gd name="T26" fmla="*/ 6 w 74"/>
                <a:gd name="T27" fmla="*/ 17 h 132"/>
                <a:gd name="T28" fmla="*/ 5 w 74"/>
                <a:gd name="T29" fmla="*/ 16 h 132"/>
                <a:gd name="T30" fmla="*/ 4 w 74"/>
                <a:gd name="T31" fmla="*/ 16 h 132"/>
                <a:gd name="T32" fmla="*/ 3 w 74"/>
                <a:gd name="T33" fmla="*/ 15 h 132"/>
                <a:gd name="T34" fmla="*/ 3 w 74"/>
                <a:gd name="T35" fmla="*/ 13 h 132"/>
                <a:gd name="T36" fmla="*/ 2 w 74"/>
                <a:gd name="T37" fmla="*/ 12 h 132"/>
                <a:gd name="T38" fmla="*/ 1 w 74"/>
                <a:gd name="T39" fmla="*/ 10 h 132"/>
                <a:gd name="T40" fmla="*/ 1 w 74"/>
                <a:gd name="T41" fmla="*/ 9 h 132"/>
                <a:gd name="T42" fmla="*/ 0 w 74"/>
                <a:gd name="T43" fmla="*/ 5 h 132"/>
                <a:gd name="T44" fmla="*/ 1 w 74"/>
                <a:gd name="T45" fmla="*/ 3 h 132"/>
                <a:gd name="T46" fmla="*/ 2 w 74"/>
                <a:gd name="T47" fmla="*/ 1 h 132"/>
                <a:gd name="T48" fmla="*/ 3 w 74"/>
                <a:gd name="T49" fmla="*/ 0 h 1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4" h="132">
                  <a:moveTo>
                    <a:pt x="24" y="0"/>
                  </a:moveTo>
                  <a:lnTo>
                    <a:pt x="30" y="1"/>
                  </a:lnTo>
                  <a:lnTo>
                    <a:pt x="39" y="5"/>
                  </a:lnTo>
                  <a:lnTo>
                    <a:pt x="45" y="11"/>
                  </a:lnTo>
                  <a:lnTo>
                    <a:pt x="52" y="19"/>
                  </a:lnTo>
                  <a:lnTo>
                    <a:pt x="58" y="30"/>
                  </a:lnTo>
                  <a:lnTo>
                    <a:pt x="63" y="40"/>
                  </a:lnTo>
                  <a:lnTo>
                    <a:pt x="67" y="53"/>
                  </a:lnTo>
                  <a:lnTo>
                    <a:pt x="71" y="67"/>
                  </a:lnTo>
                  <a:lnTo>
                    <a:pt x="74" y="92"/>
                  </a:lnTo>
                  <a:lnTo>
                    <a:pt x="71" y="113"/>
                  </a:lnTo>
                  <a:lnTo>
                    <a:pt x="63" y="126"/>
                  </a:lnTo>
                  <a:lnTo>
                    <a:pt x="50" y="132"/>
                  </a:lnTo>
                  <a:lnTo>
                    <a:pt x="43" y="131"/>
                  </a:lnTo>
                  <a:lnTo>
                    <a:pt x="36" y="126"/>
                  </a:lnTo>
                  <a:lnTo>
                    <a:pt x="29" y="121"/>
                  </a:lnTo>
                  <a:lnTo>
                    <a:pt x="22" y="113"/>
                  </a:lnTo>
                  <a:lnTo>
                    <a:pt x="17" y="103"/>
                  </a:lnTo>
                  <a:lnTo>
                    <a:pt x="11" y="92"/>
                  </a:lnTo>
                  <a:lnTo>
                    <a:pt x="6" y="79"/>
                  </a:lnTo>
                  <a:lnTo>
                    <a:pt x="3" y="67"/>
                  </a:lnTo>
                  <a:lnTo>
                    <a:pt x="0" y="40"/>
                  </a:lnTo>
                  <a:lnTo>
                    <a:pt x="4" y="19"/>
                  </a:lnTo>
                  <a:lnTo>
                    <a:pt x="12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8" name="Freeform 82">
              <a:extLst>
                <a:ext uri="{FF2B5EF4-FFF2-40B4-BE49-F238E27FC236}">
                  <a16:creationId xmlns:a16="http://schemas.microsoft.com/office/drawing/2014/main" id="{413E8029-2287-3A0A-3AE3-8726741DB6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4" y="1797"/>
              <a:ext cx="35" cy="63"/>
            </a:xfrm>
            <a:custGeom>
              <a:avLst/>
              <a:gdLst>
                <a:gd name="T0" fmla="*/ 3 w 69"/>
                <a:gd name="T1" fmla="*/ 0 h 126"/>
                <a:gd name="T2" fmla="*/ 4 w 69"/>
                <a:gd name="T3" fmla="*/ 1 h 126"/>
                <a:gd name="T4" fmla="*/ 5 w 69"/>
                <a:gd name="T5" fmla="*/ 1 h 126"/>
                <a:gd name="T6" fmla="*/ 6 w 69"/>
                <a:gd name="T7" fmla="*/ 2 h 126"/>
                <a:gd name="T8" fmla="*/ 6 w 69"/>
                <a:gd name="T9" fmla="*/ 3 h 126"/>
                <a:gd name="T10" fmla="*/ 7 w 69"/>
                <a:gd name="T11" fmla="*/ 4 h 126"/>
                <a:gd name="T12" fmla="*/ 8 w 69"/>
                <a:gd name="T13" fmla="*/ 5 h 126"/>
                <a:gd name="T14" fmla="*/ 8 w 69"/>
                <a:gd name="T15" fmla="*/ 7 h 126"/>
                <a:gd name="T16" fmla="*/ 9 w 69"/>
                <a:gd name="T17" fmla="*/ 8 h 126"/>
                <a:gd name="T18" fmla="*/ 9 w 69"/>
                <a:gd name="T19" fmla="*/ 11 h 126"/>
                <a:gd name="T20" fmla="*/ 9 w 69"/>
                <a:gd name="T21" fmla="*/ 14 h 126"/>
                <a:gd name="T22" fmla="*/ 8 w 69"/>
                <a:gd name="T23" fmla="*/ 16 h 126"/>
                <a:gd name="T24" fmla="*/ 6 w 69"/>
                <a:gd name="T25" fmla="*/ 16 h 126"/>
                <a:gd name="T26" fmla="*/ 5 w 69"/>
                <a:gd name="T27" fmla="*/ 16 h 126"/>
                <a:gd name="T28" fmla="*/ 5 w 69"/>
                <a:gd name="T29" fmla="*/ 16 h 126"/>
                <a:gd name="T30" fmla="*/ 4 w 69"/>
                <a:gd name="T31" fmla="*/ 15 h 126"/>
                <a:gd name="T32" fmla="*/ 3 w 69"/>
                <a:gd name="T33" fmla="*/ 14 h 126"/>
                <a:gd name="T34" fmla="*/ 2 w 69"/>
                <a:gd name="T35" fmla="*/ 13 h 126"/>
                <a:gd name="T36" fmla="*/ 2 w 69"/>
                <a:gd name="T37" fmla="*/ 11 h 126"/>
                <a:gd name="T38" fmla="*/ 1 w 69"/>
                <a:gd name="T39" fmla="*/ 10 h 126"/>
                <a:gd name="T40" fmla="*/ 1 w 69"/>
                <a:gd name="T41" fmla="*/ 8 h 126"/>
                <a:gd name="T42" fmla="*/ 0 w 69"/>
                <a:gd name="T43" fmla="*/ 5 h 126"/>
                <a:gd name="T44" fmla="*/ 1 w 69"/>
                <a:gd name="T45" fmla="*/ 3 h 126"/>
                <a:gd name="T46" fmla="*/ 2 w 69"/>
                <a:gd name="T47" fmla="*/ 1 h 126"/>
                <a:gd name="T48" fmla="*/ 3 w 69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9" h="126">
                  <a:moveTo>
                    <a:pt x="22" y="0"/>
                  </a:moveTo>
                  <a:lnTo>
                    <a:pt x="28" y="1"/>
                  </a:lnTo>
                  <a:lnTo>
                    <a:pt x="35" y="5"/>
                  </a:lnTo>
                  <a:lnTo>
                    <a:pt x="42" y="10"/>
                  </a:lnTo>
                  <a:lnTo>
                    <a:pt x="48" y="18"/>
                  </a:lnTo>
                  <a:lnTo>
                    <a:pt x="54" y="28"/>
                  </a:lnTo>
                  <a:lnTo>
                    <a:pt x="60" y="39"/>
                  </a:lnTo>
                  <a:lnTo>
                    <a:pt x="63" y="51"/>
                  </a:lnTo>
                  <a:lnTo>
                    <a:pt x="66" y="63"/>
                  </a:lnTo>
                  <a:lnTo>
                    <a:pt x="69" y="88"/>
                  </a:lnTo>
                  <a:lnTo>
                    <a:pt x="66" y="107"/>
                  </a:lnTo>
                  <a:lnTo>
                    <a:pt x="58" y="121"/>
                  </a:lnTo>
                  <a:lnTo>
                    <a:pt x="47" y="126"/>
                  </a:lnTo>
                  <a:lnTo>
                    <a:pt x="40" y="124"/>
                  </a:lnTo>
                  <a:lnTo>
                    <a:pt x="33" y="121"/>
                  </a:lnTo>
                  <a:lnTo>
                    <a:pt x="27" y="115"/>
                  </a:lnTo>
                  <a:lnTo>
                    <a:pt x="20" y="107"/>
                  </a:lnTo>
                  <a:lnTo>
                    <a:pt x="15" y="98"/>
                  </a:lnTo>
                  <a:lnTo>
                    <a:pt x="10" y="88"/>
                  </a:lnTo>
                  <a:lnTo>
                    <a:pt x="5" y="76"/>
                  </a:lnTo>
                  <a:lnTo>
                    <a:pt x="2" y="63"/>
                  </a:lnTo>
                  <a:lnTo>
                    <a:pt x="0" y="39"/>
                  </a:lnTo>
                  <a:lnTo>
                    <a:pt x="3" y="18"/>
                  </a:lnTo>
                  <a:lnTo>
                    <a:pt x="10" y="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69" name="Freeform 83">
              <a:extLst>
                <a:ext uri="{FF2B5EF4-FFF2-40B4-BE49-F238E27FC236}">
                  <a16:creationId xmlns:a16="http://schemas.microsoft.com/office/drawing/2014/main" id="{A3234E27-79E8-EC17-64E7-AA28D346A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798"/>
              <a:ext cx="33" cy="59"/>
            </a:xfrm>
            <a:custGeom>
              <a:avLst/>
              <a:gdLst>
                <a:gd name="T0" fmla="*/ 3 w 65"/>
                <a:gd name="T1" fmla="*/ 0 h 119"/>
                <a:gd name="T2" fmla="*/ 4 w 65"/>
                <a:gd name="T3" fmla="*/ 0 h 119"/>
                <a:gd name="T4" fmla="*/ 5 w 65"/>
                <a:gd name="T5" fmla="*/ 0 h 119"/>
                <a:gd name="T6" fmla="*/ 5 w 65"/>
                <a:gd name="T7" fmla="*/ 1 h 119"/>
                <a:gd name="T8" fmla="*/ 6 w 65"/>
                <a:gd name="T9" fmla="*/ 2 h 119"/>
                <a:gd name="T10" fmla="*/ 7 w 65"/>
                <a:gd name="T11" fmla="*/ 3 h 119"/>
                <a:gd name="T12" fmla="*/ 7 w 65"/>
                <a:gd name="T13" fmla="*/ 4 h 119"/>
                <a:gd name="T14" fmla="*/ 8 w 65"/>
                <a:gd name="T15" fmla="*/ 6 h 119"/>
                <a:gd name="T16" fmla="*/ 8 w 65"/>
                <a:gd name="T17" fmla="*/ 7 h 119"/>
                <a:gd name="T18" fmla="*/ 9 w 65"/>
                <a:gd name="T19" fmla="*/ 10 h 119"/>
                <a:gd name="T20" fmla="*/ 8 w 65"/>
                <a:gd name="T21" fmla="*/ 12 h 119"/>
                <a:gd name="T22" fmla="*/ 7 w 65"/>
                <a:gd name="T23" fmla="*/ 14 h 119"/>
                <a:gd name="T24" fmla="*/ 6 w 65"/>
                <a:gd name="T25" fmla="*/ 14 h 119"/>
                <a:gd name="T26" fmla="*/ 5 w 65"/>
                <a:gd name="T27" fmla="*/ 14 h 119"/>
                <a:gd name="T28" fmla="*/ 4 w 65"/>
                <a:gd name="T29" fmla="*/ 14 h 119"/>
                <a:gd name="T30" fmla="*/ 4 w 65"/>
                <a:gd name="T31" fmla="*/ 13 h 119"/>
                <a:gd name="T32" fmla="*/ 3 w 65"/>
                <a:gd name="T33" fmla="*/ 12 h 119"/>
                <a:gd name="T34" fmla="*/ 2 w 65"/>
                <a:gd name="T35" fmla="*/ 11 h 119"/>
                <a:gd name="T36" fmla="*/ 2 w 65"/>
                <a:gd name="T37" fmla="*/ 10 h 119"/>
                <a:gd name="T38" fmla="*/ 1 w 65"/>
                <a:gd name="T39" fmla="*/ 9 h 119"/>
                <a:gd name="T40" fmla="*/ 1 w 65"/>
                <a:gd name="T41" fmla="*/ 7 h 119"/>
                <a:gd name="T42" fmla="*/ 0 w 65"/>
                <a:gd name="T43" fmla="*/ 4 h 119"/>
                <a:gd name="T44" fmla="*/ 1 w 65"/>
                <a:gd name="T45" fmla="*/ 2 h 119"/>
                <a:gd name="T46" fmla="*/ 2 w 65"/>
                <a:gd name="T47" fmla="*/ 0 h 119"/>
                <a:gd name="T48" fmla="*/ 3 w 65"/>
                <a:gd name="T49" fmla="*/ 0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5" h="119">
                  <a:moveTo>
                    <a:pt x="21" y="0"/>
                  </a:moveTo>
                  <a:lnTo>
                    <a:pt x="27" y="1"/>
                  </a:lnTo>
                  <a:lnTo>
                    <a:pt x="33" y="5"/>
                  </a:lnTo>
                  <a:lnTo>
                    <a:pt x="40" y="11"/>
                  </a:lnTo>
                  <a:lnTo>
                    <a:pt x="46" y="18"/>
                  </a:lnTo>
                  <a:lnTo>
                    <a:pt x="52" y="27"/>
                  </a:lnTo>
                  <a:lnTo>
                    <a:pt x="56" y="37"/>
                  </a:lnTo>
                  <a:lnTo>
                    <a:pt x="61" y="48"/>
                  </a:lnTo>
                  <a:lnTo>
                    <a:pt x="63" y="60"/>
                  </a:lnTo>
                  <a:lnTo>
                    <a:pt x="65" y="83"/>
                  </a:lnTo>
                  <a:lnTo>
                    <a:pt x="63" y="102"/>
                  </a:lnTo>
                  <a:lnTo>
                    <a:pt x="56" y="114"/>
                  </a:lnTo>
                  <a:lnTo>
                    <a:pt x="45" y="119"/>
                  </a:lnTo>
                  <a:lnTo>
                    <a:pt x="39" y="118"/>
                  </a:lnTo>
                  <a:lnTo>
                    <a:pt x="32" y="114"/>
                  </a:lnTo>
                  <a:lnTo>
                    <a:pt x="26" y="109"/>
                  </a:lnTo>
                  <a:lnTo>
                    <a:pt x="21" y="102"/>
                  </a:lnTo>
                  <a:lnTo>
                    <a:pt x="15" y="92"/>
                  </a:lnTo>
                  <a:lnTo>
                    <a:pt x="9" y="83"/>
                  </a:lnTo>
                  <a:lnTo>
                    <a:pt x="6" y="72"/>
                  </a:lnTo>
                  <a:lnTo>
                    <a:pt x="2" y="60"/>
                  </a:lnTo>
                  <a:lnTo>
                    <a:pt x="0" y="37"/>
                  </a:lnTo>
                  <a:lnTo>
                    <a:pt x="3" y="18"/>
                  </a:lnTo>
                  <a:lnTo>
                    <a:pt x="10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0" name="Freeform 84">
              <a:extLst>
                <a:ext uri="{FF2B5EF4-FFF2-40B4-BE49-F238E27FC236}">
                  <a16:creationId xmlns:a16="http://schemas.microsoft.com/office/drawing/2014/main" id="{49D0460A-26DB-47C3-63CF-85A3222EA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5" y="1799"/>
              <a:ext cx="32" cy="56"/>
            </a:xfrm>
            <a:custGeom>
              <a:avLst/>
              <a:gdLst>
                <a:gd name="T0" fmla="*/ 3 w 62"/>
                <a:gd name="T1" fmla="*/ 0 h 111"/>
                <a:gd name="T2" fmla="*/ 4 w 62"/>
                <a:gd name="T3" fmla="*/ 1 h 111"/>
                <a:gd name="T4" fmla="*/ 5 w 62"/>
                <a:gd name="T5" fmla="*/ 1 h 111"/>
                <a:gd name="T6" fmla="*/ 5 w 62"/>
                <a:gd name="T7" fmla="*/ 2 h 111"/>
                <a:gd name="T8" fmla="*/ 6 w 62"/>
                <a:gd name="T9" fmla="*/ 2 h 111"/>
                <a:gd name="T10" fmla="*/ 7 w 62"/>
                <a:gd name="T11" fmla="*/ 4 h 111"/>
                <a:gd name="T12" fmla="*/ 7 w 62"/>
                <a:gd name="T13" fmla="*/ 5 h 111"/>
                <a:gd name="T14" fmla="*/ 8 w 62"/>
                <a:gd name="T15" fmla="*/ 6 h 111"/>
                <a:gd name="T16" fmla="*/ 8 w 62"/>
                <a:gd name="T17" fmla="*/ 7 h 111"/>
                <a:gd name="T18" fmla="*/ 9 w 62"/>
                <a:gd name="T19" fmla="*/ 10 h 111"/>
                <a:gd name="T20" fmla="*/ 8 w 62"/>
                <a:gd name="T21" fmla="*/ 12 h 111"/>
                <a:gd name="T22" fmla="*/ 7 w 62"/>
                <a:gd name="T23" fmla="*/ 14 h 111"/>
                <a:gd name="T24" fmla="*/ 6 w 62"/>
                <a:gd name="T25" fmla="*/ 14 h 111"/>
                <a:gd name="T26" fmla="*/ 5 w 62"/>
                <a:gd name="T27" fmla="*/ 14 h 111"/>
                <a:gd name="T28" fmla="*/ 4 w 62"/>
                <a:gd name="T29" fmla="*/ 14 h 111"/>
                <a:gd name="T30" fmla="*/ 3 w 62"/>
                <a:gd name="T31" fmla="*/ 13 h 111"/>
                <a:gd name="T32" fmla="*/ 3 w 62"/>
                <a:gd name="T33" fmla="*/ 12 h 111"/>
                <a:gd name="T34" fmla="*/ 2 w 62"/>
                <a:gd name="T35" fmla="*/ 11 h 111"/>
                <a:gd name="T36" fmla="*/ 2 w 62"/>
                <a:gd name="T37" fmla="*/ 10 h 111"/>
                <a:gd name="T38" fmla="*/ 1 w 62"/>
                <a:gd name="T39" fmla="*/ 9 h 111"/>
                <a:gd name="T40" fmla="*/ 1 w 62"/>
                <a:gd name="T41" fmla="*/ 7 h 111"/>
                <a:gd name="T42" fmla="*/ 0 w 62"/>
                <a:gd name="T43" fmla="*/ 5 h 111"/>
                <a:gd name="T44" fmla="*/ 1 w 62"/>
                <a:gd name="T45" fmla="*/ 2 h 111"/>
                <a:gd name="T46" fmla="*/ 2 w 62"/>
                <a:gd name="T47" fmla="*/ 1 h 111"/>
                <a:gd name="T48" fmla="*/ 3 w 62"/>
                <a:gd name="T49" fmla="*/ 0 h 1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2" h="111">
                  <a:moveTo>
                    <a:pt x="20" y="0"/>
                  </a:moveTo>
                  <a:lnTo>
                    <a:pt x="25" y="1"/>
                  </a:lnTo>
                  <a:lnTo>
                    <a:pt x="32" y="4"/>
                  </a:lnTo>
                  <a:lnTo>
                    <a:pt x="38" y="9"/>
                  </a:lnTo>
                  <a:lnTo>
                    <a:pt x="44" y="16"/>
                  </a:lnTo>
                  <a:lnTo>
                    <a:pt x="48" y="25"/>
                  </a:lnTo>
                  <a:lnTo>
                    <a:pt x="53" y="34"/>
                  </a:lnTo>
                  <a:lnTo>
                    <a:pt x="58" y="45"/>
                  </a:lnTo>
                  <a:lnTo>
                    <a:pt x="60" y="56"/>
                  </a:lnTo>
                  <a:lnTo>
                    <a:pt x="62" y="78"/>
                  </a:lnTo>
                  <a:lnTo>
                    <a:pt x="60" y="95"/>
                  </a:lnTo>
                  <a:lnTo>
                    <a:pt x="53" y="107"/>
                  </a:lnTo>
                  <a:lnTo>
                    <a:pt x="43" y="111"/>
                  </a:lnTo>
                  <a:lnTo>
                    <a:pt x="37" y="110"/>
                  </a:lnTo>
                  <a:lnTo>
                    <a:pt x="30" y="107"/>
                  </a:lnTo>
                  <a:lnTo>
                    <a:pt x="24" y="102"/>
                  </a:lnTo>
                  <a:lnTo>
                    <a:pt x="18" y="95"/>
                  </a:lnTo>
                  <a:lnTo>
                    <a:pt x="14" y="87"/>
                  </a:lnTo>
                  <a:lnTo>
                    <a:pt x="9" y="78"/>
                  </a:lnTo>
                  <a:lnTo>
                    <a:pt x="5" y="68"/>
                  </a:lnTo>
                  <a:lnTo>
                    <a:pt x="2" y="56"/>
                  </a:lnTo>
                  <a:lnTo>
                    <a:pt x="0" y="34"/>
                  </a:lnTo>
                  <a:lnTo>
                    <a:pt x="2" y="16"/>
                  </a:lnTo>
                  <a:lnTo>
                    <a:pt x="9" y="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1" name="Freeform 85">
              <a:extLst>
                <a:ext uri="{FF2B5EF4-FFF2-40B4-BE49-F238E27FC236}">
                  <a16:creationId xmlns:a16="http://schemas.microsoft.com/office/drawing/2014/main" id="{BC6A4277-73EF-F231-D4C0-D5EFFFFE0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800"/>
              <a:ext cx="29" cy="53"/>
            </a:xfrm>
            <a:custGeom>
              <a:avLst/>
              <a:gdLst>
                <a:gd name="T0" fmla="*/ 2 w 59"/>
                <a:gd name="T1" fmla="*/ 0 h 107"/>
                <a:gd name="T2" fmla="*/ 3 w 59"/>
                <a:gd name="T3" fmla="*/ 0 h 107"/>
                <a:gd name="T4" fmla="*/ 3 w 59"/>
                <a:gd name="T5" fmla="*/ 0 h 107"/>
                <a:gd name="T6" fmla="*/ 4 w 59"/>
                <a:gd name="T7" fmla="*/ 1 h 107"/>
                <a:gd name="T8" fmla="*/ 5 w 59"/>
                <a:gd name="T9" fmla="*/ 2 h 107"/>
                <a:gd name="T10" fmla="*/ 5 w 59"/>
                <a:gd name="T11" fmla="*/ 3 h 107"/>
                <a:gd name="T12" fmla="*/ 6 w 59"/>
                <a:gd name="T13" fmla="*/ 4 h 107"/>
                <a:gd name="T14" fmla="*/ 6 w 59"/>
                <a:gd name="T15" fmla="*/ 5 h 107"/>
                <a:gd name="T16" fmla="*/ 7 w 59"/>
                <a:gd name="T17" fmla="*/ 6 h 107"/>
                <a:gd name="T18" fmla="*/ 7 w 59"/>
                <a:gd name="T19" fmla="*/ 9 h 107"/>
                <a:gd name="T20" fmla="*/ 7 w 59"/>
                <a:gd name="T21" fmla="*/ 11 h 107"/>
                <a:gd name="T22" fmla="*/ 6 w 59"/>
                <a:gd name="T23" fmla="*/ 12 h 107"/>
                <a:gd name="T24" fmla="*/ 5 w 59"/>
                <a:gd name="T25" fmla="*/ 13 h 107"/>
                <a:gd name="T26" fmla="*/ 4 w 59"/>
                <a:gd name="T27" fmla="*/ 13 h 107"/>
                <a:gd name="T28" fmla="*/ 3 w 59"/>
                <a:gd name="T29" fmla="*/ 12 h 107"/>
                <a:gd name="T30" fmla="*/ 2 w 59"/>
                <a:gd name="T31" fmla="*/ 12 h 107"/>
                <a:gd name="T32" fmla="*/ 2 w 59"/>
                <a:gd name="T33" fmla="*/ 11 h 107"/>
                <a:gd name="T34" fmla="*/ 1 w 59"/>
                <a:gd name="T35" fmla="*/ 10 h 107"/>
                <a:gd name="T36" fmla="*/ 1 w 59"/>
                <a:gd name="T37" fmla="*/ 9 h 107"/>
                <a:gd name="T38" fmla="*/ 0 w 59"/>
                <a:gd name="T39" fmla="*/ 8 h 107"/>
                <a:gd name="T40" fmla="*/ 0 w 59"/>
                <a:gd name="T41" fmla="*/ 6 h 107"/>
                <a:gd name="T42" fmla="*/ 0 w 59"/>
                <a:gd name="T43" fmla="*/ 4 h 107"/>
                <a:gd name="T44" fmla="*/ 0 w 59"/>
                <a:gd name="T45" fmla="*/ 2 h 107"/>
                <a:gd name="T46" fmla="*/ 1 w 59"/>
                <a:gd name="T47" fmla="*/ 0 h 107"/>
                <a:gd name="T48" fmla="*/ 2 w 59"/>
                <a:gd name="T49" fmla="*/ 0 h 1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107">
                  <a:moveTo>
                    <a:pt x="19" y="0"/>
                  </a:moveTo>
                  <a:lnTo>
                    <a:pt x="24" y="1"/>
                  </a:lnTo>
                  <a:lnTo>
                    <a:pt x="30" y="4"/>
                  </a:lnTo>
                  <a:lnTo>
                    <a:pt x="36" y="9"/>
                  </a:lnTo>
                  <a:lnTo>
                    <a:pt x="42" y="16"/>
                  </a:lnTo>
                  <a:lnTo>
                    <a:pt x="46" y="24"/>
                  </a:lnTo>
                  <a:lnTo>
                    <a:pt x="51" y="33"/>
                  </a:lnTo>
                  <a:lnTo>
                    <a:pt x="54" y="44"/>
                  </a:lnTo>
                  <a:lnTo>
                    <a:pt x="57" y="54"/>
                  </a:lnTo>
                  <a:lnTo>
                    <a:pt x="59" y="75"/>
                  </a:lnTo>
                  <a:lnTo>
                    <a:pt x="57" y="91"/>
                  </a:lnTo>
                  <a:lnTo>
                    <a:pt x="51" y="102"/>
                  </a:lnTo>
                  <a:lnTo>
                    <a:pt x="40" y="107"/>
                  </a:lnTo>
                  <a:lnTo>
                    <a:pt x="35" y="106"/>
                  </a:lnTo>
                  <a:lnTo>
                    <a:pt x="29" y="102"/>
                  </a:lnTo>
                  <a:lnTo>
                    <a:pt x="23" y="98"/>
                  </a:lnTo>
                  <a:lnTo>
                    <a:pt x="19" y="91"/>
                  </a:lnTo>
                  <a:lnTo>
                    <a:pt x="13" y="84"/>
                  </a:lnTo>
                  <a:lnTo>
                    <a:pt x="8" y="75"/>
                  </a:lnTo>
                  <a:lnTo>
                    <a:pt x="5" y="64"/>
                  </a:lnTo>
                  <a:lnTo>
                    <a:pt x="2" y="54"/>
                  </a:lnTo>
                  <a:lnTo>
                    <a:pt x="0" y="33"/>
                  </a:lnTo>
                  <a:lnTo>
                    <a:pt x="2" y="16"/>
                  </a:lnTo>
                  <a:lnTo>
                    <a:pt x="8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2" name="Freeform 86">
              <a:extLst>
                <a:ext uri="{FF2B5EF4-FFF2-40B4-BE49-F238E27FC236}">
                  <a16:creationId xmlns:a16="http://schemas.microsoft.com/office/drawing/2014/main" id="{382CE49C-3275-F7FF-49AE-2C694E2DD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6" y="1801"/>
              <a:ext cx="28" cy="50"/>
            </a:xfrm>
            <a:custGeom>
              <a:avLst/>
              <a:gdLst>
                <a:gd name="T0" fmla="*/ 2 w 57"/>
                <a:gd name="T1" fmla="*/ 0 h 100"/>
                <a:gd name="T2" fmla="*/ 3 w 57"/>
                <a:gd name="T3" fmla="*/ 1 h 100"/>
                <a:gd name="T4" fmla="*/ 3 w 57"/>
                <a:gd name="T5" fmla="*/ 1 h 100"/>
                <a:gd name="T6" fmla="*/ 4 w 57"/>
                <a:gd name="T7" fmla="*/ 2 h 100"/>
                <a:gd name="T8" fmla="*/ 4 w 57"/>
                <a:gd name="T9" fmla="*/ 2 h 100"/>
                <a:gd name="T10" fmla="*/ 5 w 57"/>
                <a:gd name="T11" fmla="*/ 3 h 100"/>
                <a:gd name="T12" fmla="*/ 6 w 57"/>
                <a:gd name="T13" fmla="*/ 4 h 100"/>
                <a:gd name="T14" fmla="*/ 6 w 57"/>
                <a:gd name="T15" fmla="*/ 5 h 100"/>
                <a:gd name="T16" fmla="*/ 6 w 57"/>
                <a:gd name="T17" fmla="*/ 7 h 100"/>
                <a:gd name="T18" fmla="*/ 7 w 57"/>
                <a:gd name="T19" fmla="*/ 9 h 100"/>
                <a:gd name="T20" fmla="*/ 6 w 57"/>
                <a:gd name="T21" fmla="*/ 11 h 100"/>
                <a:gd name="T22" fmla="*/ 6 w 57"/>
                <a:gd name="T23" fmla="*/ 13 h 100"/>
                <a:gd name="T24" fmla="*/ 4 w 57"/>
                <a:gd name="T25" fmla="*/ 13 h 100"/>
                <a:gd name="T26" fmla="*/ 4 w 57"/>
                <a:gd name="T27" fmla="*/ 13 h 100"/>
                <a:gd name="T28" fmla="*/ 3 w 57"/>
                <a:gd name="T29" fmla="*/ 13 h 100"/>
                <a:gd name="T30" fmla="*/ 2 w 57"/>
                <a:gd name="T31" fmla="*/ 12 h 100"/>
                <a:gd name="T32" fmla="*/ 2 w 57"/>
                <a:gd name="T33" fmla="*/ 11 h 100"/>
                <a:gd name="T34" fmla="*/ 1 w 57"/>
                <a:gd name="T35" fmla="*/ 10 h 100"/>
                <a:gd name="T36" fmla="*/ 1 w 57"/>
                <a:gd name="T37" fmla="*/ 9 h 100"/>
                <a:gd name="T38" fmla="*/ 0 w 57"/>
                <a:gd name="T39" fmla="*/ 8 h 100"/>
                <a:gd name="T40" fmla="*/ 0 w 57"/>
                <a:gd name="T41" fmla="*/ 7 h 100"/>
                <a:gd name="T42" fmla="*/ 0 w 57"/>
                <a:gd name="T43" fmla="*/ 4 h 100"/>
                <a:gd name="T44" fmla="*/ 0 w 57"/>
                <a:gd name="T45" fmla="*/ 2 h 100"/>
                <a:gd name="T46" fmla="*/ 1 w 57"/>
                <a:gd name="T47" fmla="*/ 1 h 100"/>
                <a:gd name="T48" fmla="*/ 2 w 57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7" h="100">
                  <a:moveTo>
                    <a:pt x="19" y="0"/>
                  </a:moveTo>
                  <a:lnTo>
                    <a:pt x="24" y="1"/>
                  </a:lnTo>
                  <a:lnTo>
                    <a:pt x="29" y="4"/>
                  </a:lnTo>
                  <a:lnTo>
                    <a:pt x="35" y="9"/>
                  </a:lnTo>
                  <a:lnTo>
                    <a:pt x="39" y="15"/>
                  </a:lnTo>
                  <a:lnTo>
                    <a:pt x="44" y="23"/>
                  </a:lnTo>
                  <a:lnTo>
                    <a:pt x="48" y="31"/>
                  </a:lnTo>
                  <a:lnTo>
                    <a:pt x="52" y="40"/>
                  </a:lnTo>
                  <a:lnTo>
                    <a:pt x="54" y="51"/>
                  </a:lnTo>
                  <a:lnTo>
                    <a:pt x="57" y="70"/>
                  </a:lnTo>
                  <a:lnTo>
                    <a:pt x="54" y="85"/>
                  </a:lnTo>
                  <a:lnTo>
                    <a:pt x="48" y="97"/>
                  </a:lnTo>
                  <a:lnTo>
                    <a:pt x="39" y="100"/>
                  </a:lnTo>
                  <a:lnTo>
                    <a:pt x="34" y="99"/>
                  </a:lnTo>
                  <a:lnTo>
                    <a:pt x="28" y="97"/>
                  </a:lnTo>
                  <a:lnTo>
                    <a:pt x="22" y="92"/>
                  </a:lnTo>
                  <a:lnTo>
                    <a:pt x="17" y="85"/>
                  </a:lnTo>
                  <a:lnTo>
                    <a:pt x="13" y="78"/>
                  </a:lnTo>
                  <a:lnTo>
                    <a:pt x="8" y="70"/>
                  </a:lnTo>
                  <a:lnTo>
                    <a:pt x="5" y="61"/>
                  </a:lnTo>
                  <a:lnTo>
                    <a:pt x="2" y="51"/>
                  </a:lnTo>
                  <a:lnTo>
                    <a:pt x="0" y="31"/>
                  </a:lnTo>
                  <a:lnTo>
                    <a:pt x="4" y="15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3" name="Freeform 87">
              <a:extLst>
                <a:ext uri="{FF2B5EF4-FFF2-40B4-BE49-F238E27FC236}">
                  <a16:creationId xmlns:a16="http://schemas.microsoft.com/office/drawing/2014/main" id="{4E4BDF82-B6BC-F0EF-D9DA-E5891956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1802"/>
              <a:ext cx="26" cy="47"/>
            </a:xfrm>
            <a:custGeom>
              <a:avLst/>
              <a:gdLst>
                <a:gd name="T0" fmla="*/ 3 w 52"/>
                <a:gd name="T1" fmla="*/ 0 h 95"/>
                <a:gd name="T2" fmla="*/ 4 w 52"/>
                <a:gd name="T3" fmla="*/ 0 h 95"/>
                <a:gd name="T4" fmla="*/ 5 w 52"/>
                <a:gd name="T5" fmla="*/ 1 h 95"/>
                <a:gd name="T6" fmla="*/ 6 w 52"/>
                <a:gd name="T7" fmla="*/ 3 h 95"/>
                <a:gd name="T8" fmla="*/ 7 w 52"/>
                <a:gd name="T9" fmla="*/ 6 h 95"/>
                <a:gd name="T10" fmla="*/ 7 w 52"/>
                <a:gd name="T11" fmla="*/ 8 h 95"/>
                <a:gd name="T12" fmla="*/ 7 w 52"/>
                <a:gd name="T13" fmla="*/ 10 h 95"/>
                <a:gd name="T14" fmla="*/ 6 w 52"/>
                <a:gd name="T15" fmla="*/ 11 h 95"/>
                <a:gd name="T16" fmla="*/ 5 w 52"/>
                <a:gd name="T17" fmla="*/ 11 h 95"/>
                <a:gd name="T18" fmla="*/ 4 w 52"/>
                <a:gd name="T19" fmla="*/ 11 h 95"/>
                <a:gd name="T20" fmla="*/ 4 w 52"/>
                <a:gd name="T21" fmla="*/ 11 h 95"/>
                <a:gd name="T22" fmla="*/ 3 w 52"/>
                <a:gd name="T23" fmla="*/ 10 h 95"/>
                <a:gd name="T24" fmla="*/ 2 w 52"/>
                <a:gd name="T25" fmla="*/ 10 h 95"/>
                <a:gd name="T26" fmla="*/ 2 w 52"/>
                <a:gd name="T27" fmla="*/ 9 h 95"/>
                <a:gd name="T28" fmla="*/ 1 w 52"/>
                <a:gd name="T29" fmla="*/ 8 h 95"/>
                <a:gd name="T30" fmla="*/ 1 w 52"/>
                <a:gd name="T31" fmla="*/ 7 h 95"/>
                <a:gd name="T32" fmla="*/ 1 w 52"/>
                <a:gd name="T33" fmla="*/ 6 h 95"/>
                <a:gd name="T34" fmla="*/ 0 w 52"/>
                <a:gd name="T35" fmla="*/ 3 h 95"/>
                <a:gd name="T36" fmla="*/ 1 w 52"/>
                <a:gd name="T37" fmla="*/ 1 h 95"/>
                <a:gd name="T38" fmla="*/ 1 w 52"/>
                <a:gd name="T39" fmla="*/ 0 h 95"/>
                <a:gd name="T40" fmla="*/ 3 w 52"/>
                <a:gd name="T41" fmla="*/ 0 h 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2" h="95">
                  <a:moveTo>
                    <a:pt x="17" y="0"/>
                  </a:moveTo>
                  <a:lnTo>
                    <a:pt x="27" y="4"/>
                  </a:lnTo>
                  <a:lnTo>
                    <a:pt x="37" y="14"/>
                  </a:lnTo>
                  <a:lnTo>
                    <a:pt x="44" y="29"/>
                  </a:lnTo>
                  <a:lnTo>
                    <a:pt x="50" y="48"/>
                  </a:lnTo>
                  <a:lnTo>
                    <a:pt x="52" y="66"/>
                  </a:lnTo>
                  <a:lnTo>
                    <a:pt x="50" y="81"/>
                  </a:lnTo>
                  <a:lnTo>
                    <a:pt x="44" y="91"/>
                  </a:lnTo>
                  <a:lnTo>
                    <a:pt x="36" y="95"/>
                  </a:lnTo>
                  <a:lnTo>
                    <a:pt x="30" y="94"/>
                  </a:lnTo>
                  <a:lnTo>
                    <a:pt x="26" y="91"/>
                  </a:lnTo>
                  <a:lnTo>
                    <a:pt x="21" y="87"/>
                  </a:lnTo>
                  <a:lnTo>
                    <a:pt x="15" y="81"/>
                  </a:lnTo>
                  <a:lnTo>
                    <a:pt x="12" y="74"/>
                  </a:lnTo>
                  <a:lnTo>
                    <a:pt x="7" y="66"/>
                  </a:lnTo>
                  <a:lnTo>
                    <a:pt x="4" y="57"/>
                  </a:lnTo>
                  <a:lnTo>
                    <a:pt x="2" y="48"/>
                  </a:lnTo>
                  <a:lnTo>
                    <a:pt x="0" y="29"/>
                  </a:lnTo>
                  <a:lnTo>
                    <a:pt x="3" y="14"/>
                  </a:lnTo>
                  <a:lnTo>
                    <a:pt x="7" y="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4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4" name="Freeform 88">
              <a:extLst>
                <a:ext uri="{FF2B5EF4-FFF2-40B4-BE49-F238E27FC236}">
                  <a16:creationId xmlns:a16="http://schemas.microsoft.com/office/drawing/2014/main" id="{B7565878-EC4D-F05C-C63D-26B80CB22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803"/>
              <a:ext cx="24" cy="44"/>
            </a:xfrm>
            <a:custGeom>
              <a:avLst/>
              <a:gdLst>
                <a:gd name="T0" fmla="*/ 2 w 48"/>
                <a:gd name="T1" fmla="*/ 0 h 88"/>
                <a:gd name="T2" fmla="*/ 3 w 48"/>
                <a:gd name="T3" fmla="*/ 1 h 88"/>
                <a:gd name="T4" fmla="*/ 5 w 48"/>
                <a:gd name="T5" fmla="*/ 2 h 88"/>
                <a:gd name="T6" fmla="*/ 6 w 48"/>
                <a:gd name="T7" fmla="*/ 4 h 88"/>
                <a:gd name="T8" fmla="*/ 6 w 48"/>
                <a:gd name="T9" fmla="*/ 6 h 88"/>
                <a:gd name="T10" fmla="*/ 6 w 48"/>
                <a:gd name="T11" fmla="*/ 8 h 88"/>
                <a:gd name="T12" fmla="*/ 6 w 48"/>
                <a:gd name="T13" fmla="*/ 10 h 88"/>
                <a:gd name="T14" fmla="*/ 5 w 48"/>
                <a:gd name="T15" fmla="*/ 11 h 88"/>
                <a:gd name="T16" fmla="*/ 4 w 48"/>
                <a:gd name="T17" fmla="*/ 11 h 88"/>
                <a:gd name="T18" fmla="*/ 3 w 48"/>
                <a:gd name="T19" fmla="*/ 11 h 88"/>
                <a:gd name="T20" fmla="*/ 2 w 48"/>
                <a:gd name="T21" fmla="*/ 10 h 88"/>
                <a:gd name="T22" fmla="*/ 1 w 48"/>
                <a:gd name="T23" fmla="*/ 8 h 88"/>
                <a:gd name="T24" fmla="*/ 1 w 48"/>
                <a:gd name="T25" fmla="*/ 6 h 88"/>
                <a:gd name="T26" fmla="*/ 0 w 48"/>
                <a:gd name="T27" fmla="*/ 4 h 88"/>
                <a:gd name="T28" fmla="*/ 1 w 48"/>
                <a:gd name="T29" fmla="*/ 2 h 88"/>
                <a:gd name="T30" fmla="*/ 1 w 48"/>
                <a:gd name="T31" fmla="*/ 1 h 88"/>
                <a:gd name="T32" fmla="*/ 2 w 48"/>
                <a:gd name="T33" fmla="*/ 0 h 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8" h="88">
                  <a:moveTo>
                    <a:pt x="15" y="0"/>
                  </a:moveTo>
                  <a:lnTo>
                    <a:pt x="24" y="3"/>
                  </a:lnTo>
                  <a:lnTo>
                    <a:pt x="33" y="13"/>
                  </a:lnTo>
                  <a:lnTo>
                    <a:pt x="41" y="27"/>
                  </a:lnTo>
                  <a:lnTo>
                    <a:pt x="46" y="44"/>
                  </a:lnTo>
                  <a:lnTo>
                    <a:pt x="48" y="62"/>
                  </a:lnTo>
                  <a:lnTo>
                    <a:pt x="46" y="76"/>
                  </a:lnTo>
                  <a:lnTo>
                    <a:pt x="40" y="85"/>
                  </a:lnTo>
                  <a:lnTo>
                    <a:pt x="32" y="88"/>
                  </a:lnTo>
                  <a:lnTo>
                    <a:pt x="23" y="85"/>
                  </a:lnTo>
                  <a:lnTo>
                    <a:pt x="13" y="76"/>
                  </a:lnTo>
                  <a:lnTo>
                    <a:pt x="6" y="62"/>
                  </a:lnTo>
                  <a:lnTo>
                    <a:pt x="1" y="44"/>
                  </a:lnTo>
                  <a:lnTo>
                    <a:pt x="0" y="27"/>
                  </a:lnTo>
                  <a:lnTo>
                    <a:pt x="1" y="13"/>
                  </a:lnTo>
                  <a:lnTo>
                    <a:pt x="6" y="3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5" name="Freeform 89">
              <a:extLst>
                <a:ext uri="{FF2B5EF4-FFF2-40B4-BE49-F238E27FC236}">
                  <a16:creationId xmlns:a16="http://schemas.microsoft.com/office/drawing/2014/main" id="{5A80CB68-044A-D39E-9D32-903418B89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804"/>
              <a:ext cx="22" cy="41"/>
            </a:xfrm>
            <a:custGeom>
              <a:avLst/>
              <a:gdLst>
                <a:gd name="T0" fmla="*/ 2 w 43"/>
                <a:gd name="T1" fmla="*/ 0 h 82"/>
                <a:gd name="T2" fmla="*/ 3 w 43"/>
                <a:gd name="T3" fmla="*/ 1 h 82"/>
                <a:gd name="T4" fmla="*/ 4 w 43"/>
                <a:gd name="T5" fmla="*/ 2 h 82"/>
                <a:gd name="T6" fmla="*/ 5 w 43"/>
                <a:gd name="T7" fmla="*/ 4 h 82"/>
                <a:gd name="T8" fmla="*/ 6 w 43"/>
                <a:gd name="T9" fmla="*/ 6 h 82"/>
                <a:gd name="T10" fmla="*/ 6 w 43"/>
                <a:gd name="T11" fmla="*/ 7 h 82"/>
                <a:gd name="T12" fmla="*/ 6 w 43"/>
                <a:gd name="T13" fmla="*/ 9 h 82"/>
                <a:gd name="T14" fmla="*/ 5 w 43"/>
                <a:gd name="T15" fmla="*/ 10 h 82"/>
                <a:gd name="T16" fmla="*/ 4 w 43"/>
                <a:gd name="T17" fmla="*/ 11 h 82"/>
                <a:gd name="T18" fmla="*/ 3 w 43"/>
                <a:gd name="T19" fmla="*/ 10 h 82"/>
                <a:gd name="T20" fmla="*/ 2 w 43"/>
                <a:gd name="T21" fmla="*/ 9 h 82"/>
                <a:gd name="T22" fmla="*/ 1 w 43"/>
                <a:gd name="T23" fmla="*/ 7 h 82"/>
                <a:gd name="T24" fmla="*/ 1 w 43"/>
                <a:gd name="T25" fmla="*/ 6 h 82"/>
                <a:gd name="T26" fmla="*/ 0 w 43"/>
                <a:gd name="T27" fmla="*/ 4 h 82"/>
                <a:gd name="T28" fmla="*/ 1 w 43"/>
                <a:gd name="T29" fmla="*/ 2 h 82"/>
                <a:gd name="T30" fmla="*/ 1 w 43"/>
                <a:gd name="T31" fmla="*/ 1 h 82"/>
                <a:gd name="T32" fmla="*/ 2 w 43"/>
                <a:gd name="T33" fmla="*/ 0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82">
                  <a:moveTo>
                    <a:pt x="14" y="0"/>
                  </a:moveTo>
                  <a:lnTo>
                    <a:pt x="23" y="3"/>
                  </a:lnTo>
                  <a:lnTo>
                    <a:pt x="31" y="11"/>
                  </a:lnTo>
                  <a:lnTo>
                    <a:pt x="38" y="25"/>
                  </a:lnTo>
                  <a:lnTo>
                    <a:pt x="42" y="41"/>
                  </a:lnTo>
                  <a:lnTo>
                    <a:pt x="43" y="56"/>
                  </a:lnTo>
                  <a:lnTo>
                    <a:pt x="42" y="70"/>
                  </a:lnTo>
                  <a:lnTo>
                    <a:pt x="38" y="78"/>
                  </a:lnTo>
                  <a:lnTo>
                    <a:pt x="30" y="82"/>
                  </a:lnTo>
                  <a:lnTo>
                    <a:pt x="20" y="78"/>
                  </a:lnTo>
                  <a:lnTo>
                    <a:pt x="12" y="70"/>
                  </a:lnTo>
                  <a:lnTo>
                    <a:pt x="5" y="56"/>
                  </a:lnTo>
                  <a:lnTo>
                    <a:pt x="1" y="41"/>
                  </a:lnTo>
                  <a:lnTo>
                    <a:pt x="0" y="25"/>
                  </a:lnTo>
                  <a:lnTo>
                    <a:pt x="1" y="11"/>
                  </a:lnTo>
                  <a:lnTo>
                    <a:pt x="7" y="3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5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6" name="Freeform 90">
              <a:extLst>
                <a:ext uri="{FF2B5EF4-FFF2-40B4-BE49-F238E27FC236}">
                  <a16:creationId xmlns:a16="http://schemas.microsoft.com/office/drawing/2014/main" id="{4BF5B36A-1B85-6BCC-A6FF-8618CE46A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8" y="1805"/>
              <a:ext cx="21" cy="38"/>
            </a:xfrm>
            <a:custGeom>
              <a:avLst/>
              <a:gdLst>
                <a:gd name="T0" fmla="*/ 2 w 41"/>
                <a:gd name="T1" fmla="*/ 0 h 76"/>
                <a:gd name="T2" fmla="*/ 3 w 41"/>
                <a:gd name="T3" fmla="*/ 1 h 76"/>
                <a:gd name="T4" fmla="*/ 4 w 41"/>
                <a:gd name="T5" fmla="*/ 2 h 76"/>
                <a:gd name="T6" fmla="*/ 5 w 41"/>
                <a:gd name="T7" fmla="*/ 3 h 76"/>
                <a:gd name="T8" fmla="*/ 5 w 41"/>
                <a:gd name="T9" fmla="*/ 5 h 76"/>
                <a:gd name="T10" fmla="*/ 6 w 41"/>
                <a:gd name="T11" fmla="*/ 7 h 76"/>
                <a:gd name="T12" fmla="*/ 5 w 41"/>
                <a:gd name="T13" fmla="*/ 9 h 76"/>
                <a:gd name="T14" fmla="*/ 5 w 41"/>
                <a:gd name="T15" fmla="*/ 10 h 76"/>
                <a:gd name="T16" fmla="*/ 4 w 41"/>
                <a:gd name="T17" fmla="*/ 10 h 76"/>
                <a:gd name="T18" fmla="*/ 3 w 41"/>
                <a:gd name="T19" fmla="*/ 10 h 76"/>
                <a:gd name="T20" fmla="*/ 2 w 41"/>
                <a:gd name="T21" fmla="*/ 9 h 76"/>
                <a:gd name="T22" fmla="*/ 1 w 41"/>
                <a:gd name="T23" fmla="*/ 7 h 76"/>
                <a:gd name="T24" fmla="*/ 1 w 41"/>
                <a:gd name="T25" fmla="*/ 5 h 76"/>
                <a:gd name="T26" fmla="*/ 0 w 41"/>
                <a:gd name="T27" fmla="*/ 3 h 76"/>
                <a:gd name="T28" fmla="*/ 1 w 41"/>
                <a:gd name="T29" fmla="*/ 2 h 76"/>
                <a:gd name="T30" fmla="*/ 1 w 41"/>
                <a:gd name="T31" fmla="*/ 1 h 76"/>
                <a:gd name="T32" fmla="*/ 2 w 41"/>
                <a:gd name="T33" fmla="*/ 0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1" h="76">
                  <a:moveTo>
                    <a:pt x="14" y="0"/>
                  </a:moveTo>
                  <a:lnTo>
                    <a:pt x="22" y="4"/>
                  </a:lnTo>
                  <a:lnTo>
                    <a:pt x="30" y="12"/>
                  </a:lnTo>
                  <a:lnTo>
                    <a:pt x="35" y="23"/>
                  </a:lnTo>
                  <a:lnTo>
                    <a:pt x="40" y="38"/>
                  </a:lnTo>
                  <a:lnTo>
                    <a:pt x="41" y="53"/>
                  </a:lnTo>
                  <a:lnTo>
                    <a:pt x="40" y="65"/>
                  </a:lnTo>
                  <a:lnTo>
                    <a:pt x="35" y="73"/>
                  </a:lnTo>
                  <a:lnTo>
                    <a:pt x="29" y="76"/>
                  </a:lnTo>
                  <a:lnTo>
                    <a:pt x="20" y="73"/>
                  </a:lnTo>
                  <a:lnTo>
                    <a:pt x="12" y="65"/>
                  </a:lnTo>
                  <a:lnTo>
                    <a:pt x="5" y="53"/>
                  </a:lnTo>
                  <a:lnTo>
                    <a:pt x="1" y="38"/>
                  </a:lnTo>
                  <a:lnTo>
                    <a:pt x="0" y="23"/>
                  </a:lnTo>
                  <a:lnTo>
                    <a:pt x="2" y="12"/>
                  </a:lnTo>
                  <a:lnTo>
                    <a:pt x="7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7" name="Freeform 91">
              <a:extLst>
                <a:ext uri="{FF2B5EF4-FFF2-40B4-BE49-F238E27FC236}">
                  <a16:creationId xmlns:a16="http://schemas.microsoft.com/office/drawing/2014/main" id="{F0515C3B-BACC-3A16-E0B1-03B0A2702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9" y="1806"/>
              <a:ext cx="20" cy="35"/>
            </a:xfrm>
            <a:custGeom>
              <a:avLst/>
              <a:gdLst>
                <a:gd name="T0" fmla="*/ 2 w 39"/>
                <a:gd name="T1" fmla="*/ 0 h 70"/>
                <a:gd name="T2" fmla="*/ 3 w 39"/>
                <a:gd name="T3" fmla="*/ 1 h 70"/>
                <a:gd name="T4" fmla="*/ 4 w 39"/>
                <a:gd name="T5" fmla="*/ 2 h 70"/>
                <a:gd name="T6" fmla="*/ 5 w 39"/>
                <a:gd name="T7" fmla="*/ 3 h 70"/>
                <a:gd name="T8" fmla="*/ 5 w 39"/>
                <a:gd name="T9" fmla="*/ 5 h 70"/>
                <a:gd name="T10" fmla="*/ 5 w 39"/>
                <a:gd name="T11" fmla="*/ 7 h 70"/>
                <a:gd name="T12" fmla="*/ 5 w 39"/>
                <a:gd name="T13" fmla="*/ 8 h 70"/>
                <a:gd name="T14" fmla="*/ 5 w 39"/>
                <a:gd name="T15" fmla="*/ 9 h 70"/>
                <a:gd name="T16" fmla="*/ 4 w 39"/>
                <a:gd name="T17" fmla="*/ 9 h 70"/>
                <a:gd name="T18" fmla="*/ 3 w 39"/>
                <a:gd name="T19" fmla="*/ 9 h 70"/>
                <a:gd name="T20" fmla="*/ 2 w 39"/>
                <a:gd name="T21" fmla="*/ 8 h 70"/>
                <a:gd name="T22" fmla="*/ 1 w 39"/>
                <a:gd name="T23" fmla="*/ 7 h 70"/>
                <a:gd name="T24" fmla="*/ 1 w 39"/>
                <a:gd name="T25" fmla="*/ 5 h 70"/>
                <a:gd name="T26" fmla="*/ 0 w 39"/>
                <a:gd name="T27" fmla="*/ 3 h 70"/>
                <a:gd name="T28" fmla="*/ 1 w 39"/>
                <a:gd name="T29" fmla="*/ 2 h 70"/>
                <a:gd name="T30" fmla="*/ 1 w 39"/>
                <a:gd name="T31" fmla="*/ 1 h 70"/>
                <a:gd name="T32" fmla="*/ 2 w 39"/>
                <a:gd name="T33" fmla="*/ 0 h 7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70">
                  <a:moveTo>
                    <a:pt x="13" y="0"/>
                  </a:moveTo>
                  <a:lnTo>
                    <a:pt x="19" y="3"/>
                  </a:lnTo>
                  <a:lnTo>
                    <a:pt x="26" y="11"/>
                  </a:lnTo>
                  <a:lnTo>
                    <a:pt x="33" y="21"/>
                  </a:lnTo>
                  <a:lnTo>
                    <a:pt x="37" y="35"/>
                  </a:lnTo>
                  <a:lnTo>
                    <a:pt x="39" y="49"/>
                  </a:lnTo>
                  <a:lnTo>
                    <a:pt x="37" y="59"/>
                  </a:lnTo>
                  <a:lnTo>
                    <a:pt x="33" y="67"/>
                  </a:lnTo>
                  <a:lnTo>
                    <a:pt x="26" y="70"/>
                  </a:lnTo>
                  <a:lnTo>
                    <a:pt x="18" y="67"/>
                  </a:lnTo>
                  <a:lnTo>
                    <a:pt x="11" y="59"/>
                  </a:lnTo>
                  <a:lnTo>
                    <a:pt x="6" y="49"/>
                  </a:lnTo>
                  <a:lnTo>
                    <a:pt x="1" y="35"/>
                  </a:lnTo>
                  <a:lnTo>
                    <a:pt x="0" y="21"/>
                  </a:lnTo>
                  <a:lnTo>
                    <a:pt x="2" y="11"/>
                  </a:lnTo>
                  <a:lnTo>
                    <a:pt x="6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8" name="Freeform 92">
              <a:extLst>
                <a:ext uri="{FF2B5EF4-FFF2-40B4-BE49-F238E27FC236}">
                  <a16:creationId xmlns:a16="http://schemas.microsoft.com/office/drawing/2014/main" id="{3E96337A-AFFF-2001-BC6C-118D63BC92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1932"/>
              <a:ext cx="46" cy="84"/>
            </a:xfrm>
            <a:custGeom>
              <a:avLst/>
              <a:gdLst>
                <a:gd name="T0" fmla="*/ 3 w 93"/>
                <a:gd name="T1" fmla="*/ 0 h 169"/>
                <a:gd name="T2" fmla="*/ 4 w 93"/>
                <a:gd name="T3" fmla="*/ 0 h 169"/>
                <a:gd name="T4" fmla="*/ 6 w 93"/>
                <a:gd name="T5" fmla="*/ 0 h 169"/>
                <a:gd name="T6" fmla="*/ 7 w 93"/>
                <a:gd name="T7" fmla="*/ 1 h 169"/>
                <a:gd name="T8" fmla="*/ 8 w 93"/>
                <a:gd name="T9" fmla="*/ 3 h 169"/>
                <a:gd name="T10" fmla="*/ 9 w 93"/>
                <a:gd name="T11" fmla="*/ 4 h 169"/>
                <a:gd name="T12" fmla="*/ 10 w 93"/>
                <a:gd name="T13" fmla="*/ 6 h 169"/>
                <a:gd name="T14" fmla="*/ 10 w 93"/>
                <a:gd name="T15" fmla="*/ 8 h 169"/>
                <a:gd name="T16" fmla="*/ 11 w 93"/>
                <a:gd name="T17" fmla="*/ 10 h 169"/>
                <a:gd name="T18" fmla="*/ 11 w 93"/>
                <a:gd name="T19" fmla="*/ 12 h 169"/>
                <a:gd name="T20" fmla="*/ 11 w 93"/>
                <a:gd name="T21" fmla="*/ 14 h 169"/>
                <a:gd name="T22" fmla="*/ 11 w 93"/>
                <a:gd name="T23" fmla="*/ 16 h 169"/>
                <a:gd name="T24" fmla="*/ 11 w 93"/>
                <a:gd name="T25" fmla="*/ 18 h 169"/>
                <a:gd name="T26" fmla="*/ 10 w 93"/>
                <a:gd name="T27" fmla="*/ 19 h 169"/>
                <a:gd name="T28" fmla="*/ 10 w 93"/>
                <a:gd name="T29" fmla="*/ 20 h 169"/>
                <a:gd name="T30" fmla="*/ 9 w 93"/>
                <a:gd name="T31" fmla="*/ 21 h 169"/>
                <a:gd name="T32" fmla="*/ 8 w 93"/>
                <a:gd name="T33" fmla="*/ 21 h 169"/>
                <a:gd name="T34" fmla="*/ 6 w 93"/>
                <a:gd name="T35" fmla="*/ 21 h 169"/>
                <a:gd name="T36" fmla="*/ 5 w 93"/>
                <a:gd name="T37" fmla="*/ 20 h 169"/>
                <a:gd name="T38" fmla="*/ 4 w 93"/>
                <a:gd name="T39" fmla="*/ 19 h 169"/>
                <a:gd name="T40" fmla="*/ 3 w 93"/>
                <a:gd name="T41" fmla="*/ 18 h 169"/>
                <a:gd name="T42" fmla="*/ 2 w 93"/>
                <a:gd name="T43" fmla="*/ 16 h 169"/>
                <a:gd name="T44" fmla="*/ 1 w 93"/>
                <a:gd name="T45" fmla="*/ 14 h 169"/>
                <a:gd name="T46" fmla="*/ 1 w 93"/>
                <a:gd name="T47" fmla="*/ 12 h 169"/>
                <a:gd name="T48" fmla="*/ 0 w 93"/>
                <a:gd name="T49" fmla="*/ 10 h 169"/>
                <a:gd name="T50" fmla="*/ 0 w 93"/>
                <a:gd name="T51" fmla="*/ 8 h 169"/>
                <a:gd name="T52" fmla="*/ 0 w 93"/>
                <a:gd name="T53" fmla="*/ 6 h 169"/>
                <a:gd name="T54" fmla="*/ 0 w 93"/>
                <a:gd name="T55" fmla="*/ 4 h 169"/>
                <a:gd name="T56" fmla="*/ 0 w 93"/>
                <a:gd name="T57" fmla="*/ 3 h 169"/>
                <a:gd name="T58" fmla="*/ 1 w 93"/>
                <a:gd name="T59" fmla="*/ 1 h 169"/>
                <a:gd name="T60" fmla="*/ 1 w 93"/>
                <a:gd name="T61" fmla="*/ 0 h 169"/>
                <a:gd name="T62" fmla="*/ 2 w 93"/>
                <a:gd name="T63" fmla="*/ 0 h 169"/>
                <a:gd name="T64" fmla="*/ 3 w 93"/>
                <a:gd name="T65" fmla="*/ 0 h 16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93" h="169">
                  <a:moveTo>
                    <a:pt x="30" y="0"/>
                  </a:moveTo>
                  <a:lnTo>
                    <a:pt x="39" y="1"/>
                  </a:lnTo>
                  <a:lnTo>
                    <a:pt x="48" y="7"/>
                  </a:lnTo>
                  <a:lnTo>
                    <a:pt x="58" y="15"/>
                  </a:lnTo>
                  <a:lnTo>
                    <a:pt x="66" y="25"/>
                  </a:lnTo>
                  <a:lnTo>
                    <a:pt x="74" y="38"/>
                  </a:lnTo>
                  <a:lnTo>
                    <a:pt x="80" y="51"/>
                  </a:lnTo>
                  <a:lnTo>
                    <a:pt x="85" y="68"/>
                  </a:lnTo>
                  <a:lnTo>
                    <a:pt x="90" y="85"/>
                  </a:lnTo>
                  <a:lnTo>
                    <a:pt x="92" y="102"/>
                  </a:lnTo>
                  <a:lnTo>
                    <a:pt x="93" y="117"/>
                  </a:lnTo>
                  <a:lnTo>
                    <a:pt x="92" y="132"/>
                  </a:lnTo>
                  <a:lnTo>
                    <a:pt x="90" y="144"/>
                  </a:lnTo>
                  <a:lnTo>
                    <a:pt x="85" y="154"/>
                  </a:lnTo>
                  <a:lnTo>
                    <a:pt x="80" y="162"/>
                  </a:lnTo>
                  <a:lnTo>
                    <a:pt x="73" y="168"/>
                  </a:lnTo>
                  <a:lnTo>
                    <a:pt x="65" y="169"/>
                  </a:lnTo>
                  <a:lnTo>
                    <a:pt x="55" y="168"/>
                  </a:lnTo>
                  <a:lnTo>
                    <a:pt x="46" y="162"/>
                  </a:lnTo>
                  <a:lnTo>
                    <a:pt x="37" y="154"/>
                  </a:lnTo>
                  <a:lnTo>
                    <a:pt x="29" y="144"/>
                  </a:lnTo>
                  <a:lnTo>
                    <a:pt x="21" y="132"/>
                  </a:lnTo>
                  <a:lnTo>
                    <a:pt x="14" y="117"/>
                  </a:lnTo>
                  <a:lnTo>
                    <a:pt x="8" y="102"/>
                  </a:lnTo>
                  <a:lnTo>
                    <a:pt x="4" y="85"/>
                  </a:lnTo>
                  <a:lnTo>
                    <a:pt x="1" y="68"/>
                  </a:lnTo>
                  <a:lnTo>
                    <a:pt x="0" y="51"/>
                  </a:lnTo>
                  <a:lnTo>
                    <a:pt x="1" y="38"/>
                  </a:lnTo>
                  <a:lnTo>
                    <a:pt x="5" y="25"/>
                  </a:lnTo>
                  <a:lnTo>
                    <a:pt x="8" y="15"/>
                  </a:lnTo>
                  <a:lnTo>
                    <a:pt x="14" y="7"/>
                  </a:lnTo>
                  <a:lnTo>
                    <a:pt x="22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79" name="Freeform 93">
              <a:extLst>
                <a:ext uri="{FF2B5EF4-FFF2-40B4-BE49-F238E27FC236}">
                  <a16:creationId xmlns:a16="http://schemas.microsoft.com/office/drawing/2014/main" id="{577D8994-4B6B-B458-87EB-579BCDD43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" y="1933"/>
              <a:ext cx="44" cy="80"/>
            </a:xfrm>
            <a:custGeom>
              <a:avLst/>
              <a:gdLst>
                <a:gd name="T0" fmla="*/ 3 w 89"/>
                <a:gd name="T1" fmla="*/ 0 h 160"/>
                <a:gd name="T2" fmla="*/ 4 w 89"/>
                <a:gd name="T3" fmla="*/ 1 h 160"/>
                <a:gd name="T4" fmla="*/ 5 w 89"/>
                <a:gd name="T5" fmla="*/ 1 h 160"/>
                <a:gd name="T6" fmla="*/ 6 w 89"/>
                <a:gd name="T7" fmla="*/ 2 h 160"/>
                <a:gd name="T8" fmla="*/ 7 w 89"/>
                <a:gd name="T9" fmla="*/ 3 h 160"/>
                <a:gd name="T10" fmla="*/ 8 w 89"/>
                <a:gd name="T11" fmla="*/ 5 h 160"/>
                <a:gd name="T12" fmla="*/ 9 w 89"/>
                <a:gd name="T13" fmla="*/ 7 h 160"/>
                <a:gd name="T14" fmla="*/ 10 w 89"/>
                <a:gd name="T15" fmla="*/ 8 h 160"/>
                <a:gd name="T16" fmla="*/ 10 w 89"/>
                <a:gd name="T17" fmla="*/ 11 h 160"/>
                <a:gd name="T18" fmla="*/ 11 w 89"/>
                <a:gd name="T19" fmla="*/ 14 h 160"/>
                <a:gd name="T20" fmla="*/ 10 w 89"/>
                <a:gd name="T21" fmla="*/ 18 h 160"/>
                <a:gd name="T22" fmla="*/ 9 w 89"/>
                <a:gd name="T23" fmla="*/ 20 h 160"/>
                <a:gd name="T24" fmla="*/ 7 w 89"/>
                <a:gd name="T25" fmla="*/ 20 h 160"/>
                <a:gd name="T26" fmla="*/ 6 w 89"/>
                <a:gd name="T27" fmla="*/ 20 h 160"/>
                <a:gd name="T28" fmla="*/ 5 w 89"/>
                <a:gd name="T29" fmla="*/ 20 h 160"/>
                <a:gd name="T30" fmla="*/ 4 w 89"/>
                <a:gd name="T31" fmla="*/ 19 h 160"/>
                <a:gd name="T32" fmla="*/ 3 w 89"/>
                <a:gd name="T33" fmla="*/ 18 h 160"/>
                <a:gd name="T34" fmla="*/ 2 w 89"/>
                <a:gd name="T35" fmla="*/ 16 h 160"/>
                <a:gd name="T36" fmla="*/ 1 w 89"/>
                <a:gd name="T37" fmla="*/ 14 h 160"/>
                <a:gd name="T38" fmla="*/ 0 w 89"/>
                <a:gd name="T39" fmla="*/ 13 h 160"/>
                <a:gd name="T40" fmla="*/ 0 w 89"/>
                <a:gd name="T41" fmla="*/ 11 h 160"/>
                <a:gd name="T42" fmla="*/ 0 w 89"/>
                <a:gd name="T43" fmla="*/ 7 h 160"/>
                <a:gd name="T44" fmla="*/ 0 w 89"/>
                <a:gd name="T45" fmla="*/ 3 h 160"/>
                <a:gd name="T46" fmla="*/ 1 w 89"/>
                <a:gd name="T47" fmla="*/ 1 h 160"/>
                <a:gd name="T48" fmla="*/ 3 w 89"/>
                <a:gd name="T49" fmla="*/ 0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9" h="160">
                  <a:moveTo>
                    <a:pt x="28" y="0"/>
                  </a:moveTo>
                  <a:lnTo>
                    <a:pt x="37" y="1"/>
                  </a:lnTo>
                  <a:lnTo>
                    <a:pt x="45" y="6"/>
                  </a:lnTo>
                  <a:lnTo>
                    <a:pt x="54" y="14"/>
                  </a:lnTo>
                  <a:lnTo>
                    <a:pt x="62" y="23"/>
                  </a:lnTo>
                  <a:lnTo>
                    <a:pt x="69" y="36"/>
                  </a:lnTo>
                  <a:lnTo>
                    <a:pt x="76" y="49"/>
                  </a:lnTo>
                  <a:lnTo>
                    <a:pt x="82" y="64"/>
                  </a:lnTo>
                  <a:lnTo>
                    <a:pt x="85" y="81"/>
                  </a:lnTo>
                  <a:lnTo>
                    <a:pt x="89" y="112"/>
                  </a:lnTo>
                  <a:lnTo>
                    <a:pt x="85" y="137"/>
                  </a:lnTo>
                  <a:lnTo>
                    <a:pt x="75" y="154"/>
                  </a:lnTo>
                  <a:lnTo>
                    <a:pt x="61" y="160"/>
                  </a:lnTo>
                  <a:lnTo>
                    <a:pt x="52" y="159"/>
                  </a:lnTo>
                  <a:lnTo>
                    <a:pt x="44" y="154"/>
                  </a:lnTo>
                  <a:lnTo>
                    <a:pt x="35" y="146"/>
                  </a:lnTo>
                  <a:lnTo>
                    <a:pt x="27" y="137"/>
                  </a:lnTo>
                  <a:lnTo>
                    <a:pt x="20" y="125"/>
                  </a:lnTo>
                  <a:lnTo>
                    <a:pt x="13" y="112"/>
                  </a:lnTo>
                  <a:lnTo>
                    <a:pt x="7" y="97"/>
                  </a:lnTo>
                  <a:lnTo>
                    <a:pt x="4" y="81"/>
                  </a:lnTo>
                  <a:lnTo>
                    <a:pt x="0" y="49"/>
                  </a:lnTo>
                  <a:lnTo>
                    <a:pt x="4" y="23"/>
                  </a:lnTo>
                  <a:lnTo>
                    <a:pt x="14" y="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0" name="Freeform 94">
              <a:extLst>
                <a:ext uri="{FF2B5EF4-FFF2-40B4-BE49-F238E27FC236}">
                  <a16:creationId xmlns:a16="http://schemas.microsoft.com/office/drawing/2014/main" id="{432B487A-354A-CDD6-16D0-D9815FA5E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934"/>
              <a:ext cx="42" cy="76"/>
            </a:xfrm>
            <a:custGeom>
              <a:avLst/>
              <a:gdLst>
                <a:gd name="T0" fmla="*/ 4 w 84"/>
                <a:gd name="T1" fmla="*/ 0 h 152"/>
                <a:gd name="T2" fmla="*/ 5 w 84"/>
                <a:gd name="T3" fmla="*/ 1 h 152"/>
                <a:gd name="T4" fmla="*/ 6 w 84"/>
                <a:gd name="T5" fmla="*/ 1 h 152"/>
                <a:gd name="T6" fmla="*/ 7 w 84"/>
                <a:gd name="T7" fmla="*/ 2 h 152"/>
                <a:gd name="T8" fmla="*/ 8 w 84"/>
                <a:gd name="T9" fmla="*/ 3 h 152"/>
                <a:gd name="T10" fmla="*/ 9 w 84"/>
                <a:gd name="T11" fmla="*/ 5 h 152"/>
                <a:gd name="T12" fmla="*/ 9 w 84"/>
                <a:gd name="T13" fmla="*/ 6 h 152"/>
                <a:gd name="T14" fmla="*/ 10 w 84"/>
                <a:gd name="T15" fmla="*/ 8 h 152"/>
                <a:gd name="T16" fmla="*/ 11 w 84"/>
                <a:gd name="T17" fmla="*/ 10 h 152"/>
                <a:gd name="T18" fmla="*/ 11 w 84"/>
                <a:gd name="T19" fmla="*/ 14 h 152"/>
                <a:gd name="T20" fmla="*/ 11 w 84"/>
                <a:gd name="T21" fmla="*/ 17 h 152"/>
                <a:gd name="T22" fmla="*/ 9 w 84"/>
                <a:gd name="T23" fmla="*/ 19 h 152"/>
                <a:gd name="T24" fmla="*/ 8 w 84"/>
                <a:gd name="T25" fmla="*/ 19 h 152"/>
                <a:gd name="T26" fmla="*/ 7 w 84"/>
                <a:gd name="T27" fmla="*/ 19 h 152"/>
                <a:gd name="T28" fmla="*/ 6 w 84"/>
                <a:gd name="T29" fmla="*/ 19 h 152"/>
                <a:gd name="T30" fmla="*/ 5 w 84"/>
                <a:gd name="T31" fmla="*/ 18 h 152"/>
                <a:gd name="T32" fmla="*/ 4 w 84"/>
                <a:gd name="T33" fmla="*/ 17 h 152"/>
                <a:gd name="T34" fmla="*/ 3 w 84"/>
                <a:gd name="T35" fmla="*/ 15 h 152"/>
                <a:gd name="T36" fmla="*/ 2 w 84"/>
                <a:gd name="T37" fmla="*/ 14 h 152"/>
                <a:gd name="T38" fmla="*/ 1 w 84"/>
                <a:gd name="T39" fmla="*/ 12 h 152"/>
                <a:gd name="T40" fmla="*/ 1 w 84"/>
                <a:gd name="T41" fmla="*/ 10 h 152"/>
                <a:gd name="T42" fmla="*/ 0 w 84"/>
                <a:gd name="T43" fmla="*/ 6 h 152"/>
                <a:gd name="T44" fmla="*/ 1 w 84"/>
                <a:gd name="T45" fmla="*/ 3 h 152"/>
                <a:gd name="T46" fmla="*/ 2 w 84"/>
                <a:gd name="T47" fmla="*/ 1 h 152"/>
                <a:gd name="T48" fmla="*/ 4 w 84"/>
                <a:gd name="T49" fmla="*/ 0 h 1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4" h="152">
                  <a:moveTo>
                    <a:pt x="27" y="0"/>
                  </a:moveTo>
                  <a:lnTo>
                    <a:pt x="35" y="1"/>
                  </a:lnTo>
                  <a:lnTo>
                    <a:pt x="43" y="6"/>
                  </a:lnTo>
                  <a:lnTo>
                    <a:pt x="51" y="13"/>
                  </a:lnTo>
                  <a:lnTo>
                    <a:pt x="59" y="22"/>
                  </a:lnTo>
                  <a:lnTo>
                    <a:pt x="66" y="34"/>
                  </a:lnTo>
                  <a:lnTo>
                    <a:pt x="72" y="46"/>
                  </a:lnTo>
                  <a:lnTo>
                    <a:pt x="78" y="61"/>
                  </a:lnTo>
                  <a:lnTo>
                    <a:pt x="81" y="76"/>
                  </a:lnTo>
                  <a:lnTo>
                    <a:pt x="84" y="105"/>
                  </a:lnTo>
                  <a:lnTo>
                    <a:pt x="81" y="129"/>
                  </a:lnTo>
                  <a:lnTo>
                    <a:pt x="72" y="147"/>
                  </a:lnTo>
                  <a:lnTo>
                    <a:pt x="58" y="152"/>
                  </a:lnTo>
                  <a:lnTo>
                    <a:pt x="50" y="151"/>
                  </a:lnTo>
                  <a:lnTo>
                    <a:pt x="42" y="147"/>
                  </a:lnTo>
                  <a:lnTo>
                    <a:pt x="34" y="140"/>
                  </a:lnTo>
                  <a:lnTo>
                    <a:pt x="26" y="129"/>
                  </a:lnTo>
                  <a:lnTo>
                    <a:pt x="19" y="119"/>
                  </a:lnTo>
                  <a:lnTo>
                    <a:pt x="12" y="105"/>
                  </a:lnTo>
                  <a:lnTo>
                    <a:pt x="7" y="91"/>
                  </a:lnTo>
                  <a:lnTo>
                    <a:pt x="3" y="76"/>
                  </a:lnTo>
                  <a:lnTo>
                    <a:pt x="0" y="46"/>
                  </a:lnTo>
                  <a:lnTo>
                    <a:pt x="4" y="22"/>
                  </a:lnTo>
                  <a:lnTo>
                    <a:pt x="13" y="6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1" name="Freeform 95">
              <a:extLst>
                <a:ext uri="{FF2B5EF4-FFF2-40B4-BE49-F238E27FC236}">
                  <a16:creationId xmlns:a16="http://schemas.microsoft.com/office/drawing/2014/main" id="{68437150-107D-15A5-6F9B-4DACC83A0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935"/>
              <a:ext cx="39" cy="72"/>
            </a:xfrm>
            <a:custGeom>
              <a:avLst/>
              <a:gdLst>
                <a:gd name="T0" fmla="*/ 3 w 78"/>
                <a:gd name="T1" fmla="*/ 0 h 144"/>
                <a:gd name="T2" fmla="*/ 4 w 78"/>
                <a:gd name="T3" fmla="*/ 1 h 144"/>
                <a:gd name="T4" fmla="*/ 5 w 78"/>
                <a:gd name="T5" fmla="*/ 1 h 144"/>
                <a:gd name="T6" fmla="*/ 6 w 78"/>
                <a:gd name="T7" fmla="*/ 2 h 144"/>
                <a:gd name="T8" fmla="*/ 7 w 78"/>
                <a:gd name="T9" fmla="*/ 3 h 144"/>
                <a:gd name="T10" fmla="*/ 8 w 78"/>
                <a:gd name="T11" fmla="*/ 5 h 144"/>
                <a:gd name="T12" fmla="*/ 9 w 78"/>
                <a:gd name="T13" fmla="*/ 6 h 144"/>
                <a:gd name="T14" fmla="*/ 9 w 78"/>
                <a:gd name="T15" fmla="*/ 8 h 144"/>
                <a:gd name="T16" fmla="*/ 10 w 78"/>
                <a:gd name="T17" fmla="*/ 10 h 144"/>
                <a:gd name="T18" fmla="*/ 10 w 78"/>
                <a:gd name="T19" fmla="*/ 13 h 144"/>
                <a:gd name="T20" fmla="*/ 10 w 78"/>
                <a:gd name="T21" fmla="*/ 16 h 144"/>
                <a:gd name="T22" fmla="*/ 9 w 78"/>
                <a:gd name="T23" fmla="*/ 18 h 144"/>
                <a:gd name="T24" fmla="*/ 7 w 78"/>
                <a:gd name="T25" fmla="*/ 18 h 144"/>
                <a:gd name="T26" fmla="*/ 6 w 78"/>
                <a:gd name="T27" fmla="*/ 18 h 144"/>
                <a:gd name="T28" fmla="*/ 5 w 78"/>
                <a:gd name="T29" fmla="*/ 18 h 144"/>
                <a:gd name="T30" fmla="*/ 4 w 78"/>
                <a:gd name="T31" fmla="*/ 17 h 144"/>
                <a:gd name="T32" fmla="*/ 3 w 78"/>
                <a:gd name="T33" fmla="*/ 16 h 144"/>
                <a:gd name="T34" fmla="*/ 3 w 78"/>
                <a:gd name="T35" fmla="*/ 15 h 144"/>
                <a:gd name="T36" fmla="*/ 2 w 78"/>
                <a:gd name="T37" fmla="*/ 13 h 144"/>
                <a:gd name="T38" fmla="*/ 1 w 78"/>
                <a:gd name="T39" fmla="*/ 11 h 144"/>
                <a:gd name="T40" fmla="*/ 1 w 78"/>
                <a:gd name="T41" fmla="*/ 10 h 144"/>
                <a:gd name="T42" fmla="*/ 0 w 78"/>
                <a:gd name="T43" fmla="*/ 6 h 144"/>
                <a:gd name="T44" fmla="*/ 1 w 78"/>
                <a:gd name="T45" fmla="*/ 3 h 144"/>
                <a:gd name="T46" fmla="*/ 2 w 78"/>
                <a:gd name="T47" fmla="*/ 1 h 144"/>
                <a:gd name="T48" fmla="*/ 3 w 78"/>
                <a:gd name="T49" fmla="*/ 0 h 14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144">
                  <a:moveTo>
                    <a:pt x="24" y="0"/>
                  </a:moveTo>
                  <a:lnTo>
                    <a:pt x="32" y="2"/>
                  </a:lnTo>
                  <a:lnTo>
                    <a:pt x="40" y="6"/>
                  </a:lnTo>
                  <a:lnTo>
                    <a:pt x="47" y="13"/>
                  </a:lnTo>
                  <a:lnTo>
                    <a:pt x="55" y="22"/>
                  </a:lnTo>
                  <a:lnTo>
                    <a:pt x="61" y="33"/>
                  </a:lnTo>
                  <a:lnTo>
                    <a:pt x="68" y="45"/>
                  </a:lnTo>
                  <a:lnTo>
                    <a:pt x="72" y="59"/>
                  </a:lnTo>
                  <a:lnTo>
                    <a:pt x="76" y="73"/>
                  </a:lnTo>
                  <a:lnTo>
                    <a:pt x="78" y="101"/>
                  </a:lnTo>
                  <a:lnTo>
                    <a:pt x="76" y="124"/>
                  </a:lnTo>
                  <a:lnTo>
                    <a:pt x="66" y="139"/>
                  </a:lnTo>
                  <a:lnTo>
                    <a:pt x="54" y="144"/>
                  </a:lnTo>
                  <a:lnTo>
                    <a:pt x="46" y="143"/>
                  </a:lnTo>
                  <a:lnTo>
                    <a:pt x="38" y="139"/>
                  </a:lnTo>
                  <a:lnTo>
                    <a:pt x="31" y="132"/>
                  </a:lnTo>
                  <a:lnTo>
                    <a:pt x="23" y="124"/>
                  </a:lnTo>
                  <a:lnTo>
                    <a:pt x="17" y="113"/>
                  </a:lnTo>
                  <a:lnTo>
                    <a:pt x="10" y="101"/>
                  </a:lnTo>
                  <a:lnTo>
                    <a:pt x="5" y="87"/>
                  </a:lnTo>
                  <a:lnTo>
                    <a:pt x="2" y="73"/>
                  </a:lnTo>
                  <a:lnTo>
                    <a:pt x="0" y="45"/>
                  </a:lnTo>
                  <a:lnTo>
                    <a:pt x="3" y="22"/>
                  </a:lnTo>
                  <a:lnTo>
                    <a:pt x="11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2" name="Freeform 96">
              <a:extLst>
                <a:ext uri="{FF2B5EF4-FFF2-40B4-BE49-F238E27FC236}">
                  <a16:creationId xmlns:a16="http://schemas.microsoft.com/office/drawing/2014/main" id="{97E3BB03-6366-0CEA-AFD0-F02E33241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4" y="1936"/>
              <a:ext cx="38" cy="68"/>
            </a:xfrm>
            <a:custGeom>
              <a:avLst/>
              <a:gdLst>
                <a:gd name="T0" fmla="*/ 3 w 74"/>
                <a:gd name="T1" fmla="*/ 0 h 136"/>
                <a:gd name="T2" fmla="*/ 4 w 74"/>
                <a:gd name="T3" fmla="*/ 1 h 136"/>
                <a:gd name="T4" fmla="*/ 5 w 74"/>
                <a:gd name="T5" fmla="*/ 1 h 136"/>
                <a:gd name="T6" fmla="*/ 6 w 74"/>
                <a:gd name="T7" fmla="*/ 2 h 136"/>
                <a:gd name="T8" fmla="*/ 7 w 74"/>
                <a:gd name="T9" fmla="*/ 3 h 136"/>
                <a:gd name="T10" fmla="*/ 8 w 74"/>
                <a:gd name="T11" fmla="*/ 4 h 136"/>
                <a:gd name="T12" fmla="*/ 9 w 74"/>
                <a:gd name="T13" fmla="*/ 6 h 136"/>
                <a:gd name="T14" fmla="*/ 9 w 74"/>
                <a:gd name="T15" fmla="*/ 7 h 136"/>
                <a:gd name="T16" fmla="*/ 10 w 74"/>
                <a:gd name="T17" fmla="*/ 9 h 136"/>
                <a:gd name="T18" fmla="*/ 10 w 74"/>
                <a:gd name="T19" fmla="*/ 12 h 136"/>
                <a:gd name="T20" fmla="*/ 10 w 74"/>
                <a:gd name="T21" fmla="*/ 15 h 136"/>
                <a:gd name="T22" fmla="*/ 9 w 74"/>
                <a:gd name="T23" fmla="*/ 17 h 136"/>
                <a:gd name="T24" fmla="*/ 7 w 74"/>
                <a:gd name="T25" fmla="*/ 17 h 136"/>
                <a:gd name="T26" fmla="*/ 6 w 74"/>
                <a:gd name="T27" fmla="*/ 17 h 136"/>
                <a:gd name="T28" fmla="*/ 5 w 74"/>
                <a:gd name="T29" fmla="*/ 17 h 136"/>
                <a:gd name="T30" fmla="*/ 4 w 74"/>
                <a:gd name="T31" fmla="*/ 16 h 136"/>
                <a:gd name="T32" fmla="*/ 3 w 74"/>
                <a:gd name="T33" fmla="*/ 15 h 136"/>
                <a:gd name="T34" fmla="*/ 2 w 74"/>
                <a:gd name="T35" fmla="*/ 14 h 136"/>
                <a:gd name="T36" fmla="*/ 2 w 74"/>
                <a:gd name="T37" fmla="*/ 12 h 136"/>
                <a:gd name="T38" fmla="*/ 1 w 74"/>
                <a:gd name="T39" fmla="*/ 11 h 136"/>
                <a:gd name="T40" fmla="*/ 1 w 74"/>
                <a:gd name="T41" fmla="*/ 9 h 136"/>
                <a:gd name="T42" fmla="*/ 0 w 74"/>
                <a:gd name="T43" fmla="*/ 6 h 136"/>
                <a:gd name="T44" fmla="*/ 1 w 74"/>
                <a:gd name="T45" fmla="*/ 3 h 136"/>
                <a:gd name="T46" fmla="*/ 2 w 74"/>
                <a:gd name="T47" fmla="*/ 1 h 136"/>
                <a:gd name="T48" fmla="*/ 3 w 74"/>
                <a:gd name="T49" fmla="*/ 0 h 1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4" h="136">
                  <a:moveTo>
                    <a:pt x="24" y="0"/>
                  </a:moveTo>
                  <a:lnTo>
                    <a:pt x="31" y="1"/>
                  </a:lnTo>
                  <a:lnTo>
                    <a:pt x="39" y="5"/>
                  </a:lnTo>
                  <a:lnTo>
                    <a:pt x="46" y="11"/>
                  </a:lnTo>
                  <a:lnTo>
                    <a:pt x="53" y="19"/>
                  </a:lnTo>
                  <a:lnTo>
                    <a:pt x="59" y="30"/>
                  </a:lnTo>
                  <a:lnTo>
                    <a:pt x="64" y="41"/>
                  </a:lnTo>
                  <a:lnTo>
                    <a:pt x="69" y="54"/>
                  </a:lnTo>
                  <a:lnTo>
                    <a:pt x="72" y="68"/>
                  </a:lnTo>
                  <a:lnTo>
                    <a:pt x="74" y="94"/>
                  </a:lnTo>
                  <a:lnTo>
                    <a:pt x="72" y="115"/>
                  </a:lnTo>
                  <a:lnTo>
                    <a:pt x="64" y="130"/>
                  </a:lnTo>
                  <a:lnTo>
                    <a:pt x="51" y="136"/>
                  </a:lnTo>
                  <a:lnTo>
                    <a:pt x="44" y="134"/>
                  </a:lnTo>
                  <a:lnTo>
                    <a:pt x="36" y="130"/>
                  </a:lnTo>
                  <a:lnTo>
                    <a:pt x="29" y="124"/>
                  </a:lnTo>
                  <a:lnTo>
                    <a:pt x="23" y="115"/>
                  </a:lnTo>
                  <a:lnTo>
                    <a:pt x="16" y="106"/>
                  </a:lnTo>
                  <a:lnTo>
                    <a:pt x="11" y="94"/>
                  </a:lnTo>
                  <a:lnTo>
                    <a:pt x="6" y="81"/>
                  </a:lnTo>
                  <a:lnTo>
                    <a:pt x="3" y="68"/>
                  </a:lnTo>
                  <a:lnTo>
                    <a:pt x="0" y="41"/>
                  </a:lnTo>
                  <a:lnTo>
                    <a:pt x="3" y="19"/>
                  </a:lnTo>
                  <a:lnTo>
                    <a:pt x="11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16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3" name="Freeform 97">
              <a:extLst>
                <a:ext uri="{FF2B5EF4-FFF2-40B4-BE49-F238E27FC236}">
                  <a16:creationId xmlns:a16="http://schemas.microsoft.com/office/drawing/2014/main" id="{7FE49137-4F08-D19D-D7DF-A3607E91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1937"/>
              <a:ext cx="35" cy="63"/>
            </a:xfrm>
            <a:custGeom>
              <a:avLst/>
              <a:gdLst>
                <a:gd name="T0" fmla="*/ 3 w 70"/>
                <a:gd name="T1" fmla="*/ 0 h 127"/>
                <a:gd name="T2" fmla="*/ 4 w 70"/>
                <a:gd name="T3" fmla="*/ 0 h 127"/>
                <a:gd name="T4" fmla="*/ 5 w 70"/>
                <a:gd name="T5" fmla="*/ 0 h 127"/>
                <a:gd name="T6" fmla="*/ 6 w 70"/>
                <a:gd name="T7" fmla="*/ 1 h 127"/>
                <a:gd name="T8" fmla="*/ 7 w 70"/>
                <a:gd name="T9" fmla="*/ 2 h 127"/>
                <a:gd name="T10" fmla="*/ 7 w 70"/>
                <a:gd name="T11" fmla="*/ 3 h 127"/>
                <a:gd name="T12" fmla="*/ 8 w 70"/>
                <a:gd name="T13" fmla="*/ 4 h 127"/>
                <a:gd name="T14" fmla="*/ 8 w 70"/>
                <a:gd name="T15" fmla="*/ 6 h 127"/>
                <a:gd name="T16" fmla="*/ 9 w 70"/>
                <a:gd name="T17" fmla="*/ 7 h 127"/>
                <a:gd name="T18" fmla="*/ 9 w 70"/>
                <a:gd name="T19" fmla="*/ 11 h 127"/>
                <a:gd name="T20" fmla="*/ 9 w 70"/>
                <a:gd name="T21" fmla="*/ 13 h 127"/>
                <a:gd name="T22" fmla="*/ 8 w 70"/>
                <a:gd name="T23" fmla="*/ 15 h 127"/>
                <a:gd name="T24" fmla="*/ 6 w 70"/>
                <a:gd name="T25" fmla="*/ 15 h 127"/>
                <a:gd name="T26" fmla="*/ 6 w 70"/>
                <a:gd name="T27" fmla="*/ 15 h 127"/>
                <a:gd name="T28" fmla="*/ 5 w 70"/>
                <a:gd name="T29" fmla="*/ 15 h 127"/>
                <a:gd name="T30" fmla="*/ 4 w 70"/>
                <a:gd name="T31" fmla="*/ 14 h 127"/>
                <a:gd name="T32" fmla="*/ 3 w 70"/>
                <a:gd name="T33" fmla="*/ 13 h 127"/>
                <a:gd name="T34" fmla="*/ 2 w 70"/>
                <a:gd name="T35" fmla="*/ 12 h 127"/>
                <a:gd name="T36" fmla="*/ 2 w 70"/>
                <a:gd name="T37" fmla="*/ 11 h 127"/>
                <a:gd name="T38" fmla="*/ 1 w 70"/>
                <a:gd name="T39" fmla="*/ 9 h 127"/>
                <a:gd name="T40" fmla="*/ 1 w 70"/>
                <a:gd name="T41" fmla="*/ 7 h 127"/>
                <a:gd name="T42" fmla="*/ 0 w 70"/>
                <a:gd name="T43" fmla="*/ 4 h 127"/>
                <a:gd name="T44" fmla="*/ 1 w 70"/>
                <a:gd name="T45" fmla="*/ 2 h 127"/>
                <a:gd name="T46" fmla="*/ 2 w 70"/>
                <a:gd name="T47" fmla="*/ 0 h 127"/>
                <a:gd name="T48" fmla="*/ 3 w 70"/>
                <a:gd name="T49" fmla="*/ 0 h 1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0" h="127">
                  <a:moveTo>
                    <a:pt x="23" y="0"/>
                  </a:moveTo>
                  <a:lnTo>
                    <a:pt x="30" y="1"/>
                  </a:lnTo>
                  <a:lnTo>
                    <a:pt x="37" y="5"/>
                  </a:lnTo>
                  <a:lnTo>
                    <a:pt x="42" y="10"/>
                  </a:lnTo>
                  <a:lnTo>
                    <a:pt x="49" y="18"/>
                  </a:lnTo>
                  <a:lnTo>
                    <a:pt x="55" y="28"/>
                  </a:lnTo>
                  <a:lnTo>
                    <a:pt x="60" y="39"/>
                  </a:lnTo>
                  <a:lnTo>
                    <a:pt x="64" y="51"/>
                  </a:lnTo>
                  <a:lnTo>
                    <a:pt x="68" y="63"/>
                  </a:lnTo>
                  <a:lnTo>
                    <a:pt x="70" y="89"/>
                  </a:lnTo>
                  <a:lnTo>
                    <a:pt x="68" y="108"/>
                  </a:lnTo>
                  <a:lnTo>
                    <a:pt x="60" y="122"/>
                  </a:lnTo>
                  <a:lnTo>
                    <a:pt x="48" y="127"/>
                  </a:lnTo>
                  <a:lnTo>
                    <a:pt x="41" y="126"/>
                  </a:lnTo>
                  <a:lnTo>
                    <a:pt x="34" y="122"/>
                  </a:lnTo>
                  <a:lnTo>
                    <a:pt x="27" y="116"/>
                  </a:lnTo>
                  <a:lnTo>
                    <a:pt x="20" y="108"/>
                  </a:lnTo>
                  <a:lnTo>
                    <a:pt x="15" y="99"/>
                  </a:lnTo>
                  <a:lnTo>
                    <a:pt x="10" y="89"/>
                  </a:lnTo>
                  <a:lnTo>
                    <a:pt x="5" y="76"/>
                  </a:lnTo>
                  <a:lnTo>
                    <a:pt x="2" y="63"/>
                  </a:lnTo>
                  <a:lnTo>
                    <a:pt x="0" y="39"/>
                  </a:lnTo>
                  <a:lnTo>
                    <a:pt x="3" y="18"/>
                  </a:lnTo>
                  <a:lnTo>
                    <a:pt x="11" y="5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1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4" name="Freeform 98">
              <a:extLst>
                <a:ext uri="{FF2B5EF4-FFF2-40B4-BE49-F238E27FC236}">
                  <a16:creationId xmlns:a16="http://schemas.microsoft.com/office/drawing/2014/main" id="{82B7C017-5D1A-4C29-F69F-D5BAA0A69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5" y="1938"/>
              <a:ext cx="33" cy="59"/>
            </a:xfrm>
            <a:custGeom>
              <a:avLst/>
              <a:gdLst>
                <a:gd name="T0" fmla="*/ 3 w 66"/>
                <a:gd name="T1" fmla="*/ 0 h 119"/>
                <a:gd name="T2" fmla="*/ 4 w 66"/>
                <a:gd name="T3" fmla="*/ 0 h 119"/>
                <a:gd name="T4" fmla="*/ 5 w 66"/>
                <a:gd name="T5" fmla="*/ 0 h 119"/>
                <a:gd name="T6" fmla="*/ 5 w 66"/>
                <a:gd name="T7" fmla="*/ 1 h 119"/>
                <a:gd name="T8" fmla="*/ 6 w 66"/>
                <a:gd name="T9" fmla="*/ 2 h 119"/>
                <a:gd name="T10" fmla="*/ 7 w 66"/>
                <a:gd name="T11" fmla="*/ 3 h 119"/>
                <a:gd name="T12" fmla="*/ 7 w 66"/>
                <a:gd name="T13" fmla="*/ 4 h 119"/>
                <a:gd name="T14" fmla="*/ 8 w 66"/>
                <a:gd name="T15" fmla="*/ 6 h 119"/>
                <a:gd name="T16" fmla="*/ 8 w 66"/>
                <a:gd name="T17" fmla="*/ 7 h 119"/>
                <a:gd name="T18" fmla="*/ 9 w 66"/>
                <a:gd name="T19" fmla="*/ 10 h 119"/>
                <a:gd name="T20" fmla="*/ 8 w 66"/>
                <a:gd name="T21" fmla="*/ 12 h 119"/>
                <a:gd name="T22" fmla="*/ 7 w 66"/>
                <a:gd name="T23" fmla="*/ 14 h 119"/>
                <a:gd name="T24" fmla="*/ 6 w 66"/>
                <a:gd name="T25" fmla="*/ 14 h 119"/>
                <a:gd name="T26" fmla="*/ 5 w 66"/>
                <a:gd name="T27" fmla="*/ 14 h 119"/>
                <a:gd name="T28" fmla="*/ 4 w 66"/>
                <a:gd name="T29" fmla="*/ 14 h 119"/>
                <a:gd name="T30" fmla="*/ 4 w 66"/>
                <a:gd name="T31" fmla="*/ 13 h 119"/>
                <a:gd name="T32" fmla="*/ 3 w 66"/>
                <a:gd name="T33" fmla="*/ 12 h 119"/>
                <a:gd name="T34" fmla="*/ 2 w 66"/>
                <a:gd name="T35" fmla="*/ 11 h 119"/>
                <a:gd name="T36" fmla="*/ 2 w 66"/>
                <a:gd name="T37" fmla="*/ 10 h 119"/>
                <a:gd name="T38" fmla="*/ 1 w 66"/>
                <a:gd name="T39" fmla="*/ 9 h 119"/>
                <a:gd name="T40" fmla="*/ 1 w 66"/>
                <a:gd name="T41" fmla="*/ 7 h 119"/>
                <a:gd name="T42" fmla="*/ 0 w 66"/>
                <a:gd name="T43" fmla="*/ 4 h 119"/>
                <a:gd name="T44" fmla="*/ 1 w 66"/>
                <a:gd name="T45" fmla="*/ 2 h 119"/>
                <a:gd name="T46" fmla="*/ 2 w 66"/>
                <a:gd name="T47" fmla="*/ 0 h 119"/>
                <a:gd name="T48" fmla="*/ 3 w 66"/>
                <a:gd name="T49" fmla="*/ 0 h 11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19">
                  <a:moveTo>
                    <a:pt x="21" y="0"/>
                  </a:moveTo>
                  <a:lnTo>
                    <a:pt x="27" y="1"/>
                  </a:lnTo>
                  <a:lnTo>
                    <a:pt x="33" y="5"/>
                  </a:lnTo>
                  <a:lnTo>
                    <a:pt x="40" y="11"/>
                  </a:lnTo>
                  <a:lnTo>
                    <a:pt x="46" y="18"/>
                  </a:lnTo>
                  <a:lnTo>
                    <a:pt x="52" y="27"/>
                  </a:lnTo>
                  <a:lnTo>
                    <a:pt x="56" y="36"/>
                  </a:lnTo>
                  <a:lnTo>
                    <a:pt x="60" y="48"/>
                  </a:lnTo>
                  <a:lnTo>
                    <a:pt x="63" y="59"/>
                  </a:lnTo>
                  <a:lnTo>
                    <a:pt x="66" y="82"/>
                  </a:lnTo>
                  <a:lnTo>
                    <a:pt x="63" y="102"/>
                  </a:lnTo>
                  <a:lnTo>
                    <a:pt x="56" y="114"/>
                  </a:lnTo>
                  <a:lnTo>
                    <a:pt x="45" y="119"/>
                  </a:lnTo>
                  <a:lnTo>
                    <a:pt x="38" y="118"/>
                  </a:lnTo>
                  <a:lnTo>
                    <a:pt x="32" y="114"/>
                  </a:lnTo>
                  <a:lnTo>
                    <a:pt x="25" y="109"/>
                  </a:lnTo>
                  <a:lnTo>
                    <a:pt x="19" y="102"/>
                  </a:lnTo>
                  <a:lnTo>
                    <a:pt x="14" y="92"/>
                  </a:lnTo>
                  <a:lnTo>
                    <a:pt x="9" y="82"/>
                  </a:lnTo>
                  <a:lnTo>
                    <a:pt x="6" y="72"/>
                  </a:lnTo>
                  <a:lnTo>
                    <a:pt x="2" y="59"/>
                  </a:lnTo>
                  <a:lnTo>
                    <a:pt x="0" y="36"/>
                  </a:lnTo>
                  <a:lnTo>
                    <a:pt x="2" y="18"/>
                  </a:lnTo>
                  <a:lnTo>
                    <a:pt x="9" y="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5" name="Freeform 99">
              <a:extLst>
                <a:ext uri="{FF2B5EF4-FFF2-40B4-BE49-F238E27FC236}">
                  <a16:creationId xmlns:a16="http://schemas.microsoft.com/office/drawing/2014/main" id="{0CD37398-3131-02D3-48BE-208853A5F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939"/>
              <a:ext cx="31" cy="55"/>
            </a:xfrm>
            <a:custGeom>
              <a:avLst/>
              <a:gdLst>
                <a:gd name="T0" fmla="*/ 3 w 61"/>
                <a:gd name="T1" fmla="*/ 0 h 111"/>
                <a:gd name="T2" fmla="*/ 4 w 61"/>
                <a:gd name="T3" fmla="*/ 0 h 111"/>
                <a:gd name="T4" fmla="*/ 4 w 61"/>
                <a:gd name="T5" fmla="*/ 0 h 111"/>
                <a:gd name="T6" fmla="*/ 5 w 61"/>
                <a:gd name="T7" fmla="*/ 1 h 111"/>
                <a:gd name="T8" fmla="*/ 6 w 61"/>
                <a:gd name="T9" fmla="*/ 2 h 111"/>
                <a:gd name="T10" fmla="*/ 6 w 61"/>
                <a:gd name="T11" fmla="*/ 3 h 111"/>
                <a:gd name="T12" fmla="*/ 7 w 61"/>
                <a:gd name="T13" fmla="*/ 4 h 111"/>
                <a:gd name="T14" fmla="*/ 7 w 61"/>
                <a:gd name="T15" fmla="*/ 5 h 111"/>
                <a:gd name="T16" fmla="*/ 8 w 61"/>
                <a:gd name="T17" fmla="*/ 7 h 111"/>
                <a:gd name="T18" fmla="*/ 8 w 61"/>
                <a:gd name="T19" fmla="*/ 9 h 111"/>
                <a:gd name="T20" fmla="*/ 8 w 61"/>
                <a:gd name="T21" fmla="*/ 11 h 111"/>
                <a:gd name="T22" fmla="*/ 7 w 61"/>
                <a:gd name="T23" fmla="*/ 13 h 111"/>
                <a:gd name="T24" fmla="*/ 6 w 61"/>
                <a:gd name="T25" fmla="*/ 13 h 111"/>
                <a:gd name="T26" fmla="*/ 5 w 61"/>
                <a:gd name="T27" fmla="*/ 13 h 111"/>
                <a:gd name="T28" fmla="*/ 4 w 61"/>
                <a:gd name="T29" fmla="*/ 13 h 111"/>
                <a:gd name="T30" fmla="*/ 3 w 61"/>
                <a:gd name="T31" fmla="*/ 12 h 111"/>
                <a:gd name="T32" fmla="*/ 3 w 61"/>
                <a:gd name="T33" fmla="*/ 11 h 111"/>
                <a:gd name="T34" fmla="*/ 2 w 61"/>
                <a:gd name="T35" fmla="*/ 10 h 111"/>
                <a:gd name="T36" fmla="*/ 1 w 61"/>
                <a:gd name="T37" fmla="*/ 9 h 111"/>
                <a:gd name="T38" fmla="*/ 1 w 61"/>
                <a:gd name="T39" fmla="*/ 8 h 111"/>
                <a:gd name="T40" fmla="*/ 1 w 61"/>
                <a:gd name="T41" fmla="*/ 7 h 111"/>
                <a:gd name="T42" fmla="*/ 0 w 61"/>
                <a:gd name="T43" fmla="*/ 4 h 111"/>
                <a:gd name="T44" fmla="*/ 1 w 61"/>
                <a:gd name="T45" fmla="*/ 2 h 111"/>
                <a:gd name="T46" fmla="*/ 2 w 61"/>
                <a:gd name="T47" fmla="*/ 0 h 111"/>
                <a:gd name="T48" fmla="*/ 3 w 61"/>
                <a:gd name="T49" fmla="*/ 0 h 11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1" h="111">
                  <a:moveTo>
                    <a:pt x="20" y="0"/>
                  </a:moveTo>
                  <a:lnTo>
                    <a:pt x="25" y="2"/>
                  </a:lnTo>
                  <a:lnTo>
                    <a:pt x="31" y="5"/>
                  </a:lnTo>
                  <a:lnTo>
                    <a:pt x="37" y="10"/>
                  </a:lnTo>
                  <a:lnTo>
                    <a:pt x="43" y="17"/>
                  </a:lnTo>
                  <a:lnTo>
                    <a:pt x="47" y="25"/>
                  </a:lnTo>
                  <a:lnTo>
                    <a:pt x="52" y="35"/>
                  </a:lnTo>
                  <a:lnTo>
                    <a:pt x="56" y="44"/>
                  </a:lnTo>
                  <a:lnTo>
                    <a:pt x="59" y="56"/>
                  </a:lnTo>
                  <a:lnTo>
                    <a:pt x="61" y="78"/>
                  </a:lnTo>
                  <a:lnTo>
                    <a:pt x="59" y="95"/>
                  </a:lnTo>
                  <a:lnTo>
                    <a:pt x="52" y="106"/>
                  </a:lnTo>
                  <a:lnTo>
                    <a:pt x="41" y="111"/>
                  </a:lnTo>
                  <a:lnTo>
                    <a:pt x="36" y="110"/>
                  </a:lnTo>
                  <a:lnTo>
                    <a:pt x="29" y="106"/>
                  </a:lnTo>
                  <a:lnTo>
                    <a:pt x="23" y="102"/>
                  </a:lnTo>
                  <a:lnTo>
                    <a:pt x="18" y="95"/>
                  </a:lnTo>
                  <a:lnTo>
                    <a:pt x="13" y="87"/>
                  </a:lnTo>
                  <a:lnTo>
                    <a:pt x="8" y="78"/>
                  </a:lnTo>
                  <a:lnTo>
                    <a:pt x="5" y="67"/>
                  </a:lnTo>
                  <a:lnTo>
                    <a:pt x="2" y="56"/>
                  </a:lnTo>
                  <a:lnTo>
                    <a:pt x="0" y="35"/>
                  </a:lnTo>
                  <a:lnTo>
                    <a:pt x="2" y="17"/>
                  </a:lnTo>
                  <a:lnTo>
                    <a:pt x="9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6" name="Freeform 100">
              <a:extLst>
                <a:ext uri="{FF2B5EF4-FFF2-40B4-BE49-F238E27FC236}">
                  <a16:creationId xmlns:a16="http://schemas.microsoft.com/office/drawing/2014/main" id="{EE0E6E0D-F295-F849-A8C8-956754702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1940"/>
              <a:ext cx="29" cy="51"/>
            </a:xfrm>
            <a:custGeom>
              <a:avLst/>
              <a:gdLst>
                <a:gd name="T0" fmla="*/ 3 w 58"/>
                <a:gd name="T1" fmla="*/ 0 h 102"/>
                <a:gd name="T2" fmla="*/ 3 w 58"/>
                <a:gd name="T3" fmla="*/ 1 h 102"/>
                <a:gd name="T4" fmla="*/ 4 w 58"/>
                <a:gd name="T5" fmla="*/ 1 h 102"/>
                <a:gd name="T6" fmla="*/ 5 w 58"/>
                <a:gd name="T7" fmla="*/ 2 h 102"/>
                <a:gd name="T8" fmla="*/ 5 w 58"/>
                <a:gd name="T9" fmla="*/ 2 h 102"/>
                <a:gd name="T10" fmla="*/ 6 w 58"/>
                <a:gd name="T11" fmla="*/ 3 h 102"/>
                <a:gd name="T12" fmla="*/ 7 w 58"/>
                <a:gd name="T13" fmla="*/ 4 h 102"/>
                <a:gd name="T14" fmla="*/ 7 w 58"/>
                <a:gd name="T15" fmla="*/ 5 h 102"/>
                <a:gd name="T16" fmla="*/ 7 w 58"/>
                <a:gd name="T17" fmla="*/ 7 h 102"/>
                <a:gd name="T18" fmla="*/ 8 w 58"/>
                <a:gd name="T19" fmla="*/ 9 h 102"/>
                <a:gd name="T20" fmla="*/ 7 w 58"/>
                <a:gd name="T21" fmla="*/ 11 h 102"/>
                <a:gd name="T22" fmla="*/ 6 w 58"/>
                <a:gd name="T23" fmla="*/ 13 h 102"/>
                <a:gd name="T24" fmla="*/ 5 w 58"/>
                <a:gd name="T25" fmla="*/ 13 h 102"/>
                <a:gd name="T26" fmla="*/ 5 w 58"/>
                <a:gd name="T27" fmla="*/ 13 h 102"/>
                <a:gd name="T28" fmla="*/ 4 w 58"/>
                <a:gd name="T29" fmla="*/ 13 h 102"/>
                <a:gd name="T30" fmla="*/ 3 w 58"/>
                <a:gd name="T31" fmla="*/ 12 h 102"/>
                <a:gd name="T32" fmla="*/ 3 w 58"/>
                <a:gd name="T33" fmla="*/ 11 h 102"/>
                <a:gd name="T34" fmla="*/ 2 w 58"/>
                <a:gd name="T35" fmla="*/ 10 h 102"/>
                <a:gd name="T36" fmla="*/ 1 w 58"/>
                <a:gd name="T37" fmla="*/ 9 h 102"/>
                <a:gd name="T38" fmla="*/ 1 w 58"/>
                <a:gd name="T39" fmla="*/ 8 h 102"/>
                <a:gd name="T40" fmla="*/ 1 w 58"/>
                <a:gd name="T41" fmla="*/ 7 h 102"/>
                <a:gd name="T42" fmla="*/ 0 w 58"/>
                <a:gd name="T43" fmla="*/ 4 h 102"/>
                <a:gd name="T44" fmla="*/ 1 w 58"/>
                <a:gd name="T45" fmla="*/ 2 h 102"/>
                <a:gd name="T46" fmla="*/ 2 w 58"/>
                <a:gd name="T47" fmla="*/ 1 h 102"/>
                <a:gd name="T48" fmla="*/ 3 w 58"/>
                <a:gd name="T49" fmla="*/ 0 h 1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102">
                  <a:moveTo>
                    <a:pt x="18" y="0"/>
                  </a:moveTo>
                  <a:lnTo>
                    <a:pt x="24" y="1"/>
                  </a:lnTo>
                  <a:lnTo>
                    <a:pt x="30" y="3"/>
                  </a:lnTo>
                  <a:lnTo>
                    <a:pt x="36" y="9"/>
                  </a:lnTo>
                  <a:lnTo>
                    <a:pt x="40" y="15"/>
                  </a:lnTo>
                  <a:lnTo>
                    <a:pt x="45" y="23"/>
                  </a:lnTo>
                  <a:lnTo>
                    <a:pt x="50" y="31"/>
                  </a:lnTo>
                  <a:lnTo>
                    <a:pt x="53" y="40"/>
                  </a:lnTo>
                  <a:lnTo>
                    <a:pt x="55" y="50"/>
                  </a:lnTo>
                  <a:lnTo>
                    <a:pt x="58" y="71"/>
                  </a:lnTo>
                  <a:lnTo>
                    <a:pt x="55" y="87"/>
                  </a:lnTo>
                  <a:lnTo>
                    <a:pt x="48" y="98"/>
                  </a:lnTo>
                  <a:lnTo>
                    <a:pt x="39" y="102"/>
                  </a:lnTo>
                  <a:lnTo>
                    <a:pt x="33" y="101"/>
                  </a:lnTo>
                  <a:lnTo>
                    <a:pt x="29" y="98"/>
                  </a:lnTo>
                  <a:lnTo>
                    <a:pt x="23" y="93"/>
                  </a:lnTo>
                  <a:lnTo>
                    <a:pt x="17" y="87"/>
                  </a:lnTo>
                  <a:lnTo>
                    <a:pt x="13" y="79"/>
                  </a:lnTo>
                  <a:lnTo>
                    <a:pt x="8" y="71"/>
                  </a:lnTo>
                  <a:lnTo>
                    <a:pt x="5" y="61"/>
                  </a:lnTo>
                  <a:lnTo>
                    <a:pt x="2" y="50"/>
                  </a:lnTo>
                  <a:lnTo>
                    <a:pt x="0" y="31"/>
                  </a:lnTo>
                  <a:lnTo>
                    <a:pt x="3" y="15"/>
                  </a:lnTo>
                  <a:lnTo>
                    <a:pt x="9" y="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2D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7" name="Freeform 101">
              <a:extLst>
                <a:ext uri="{FF2B5EF4-FFF2-40B4-BE49-F238E27FC236}">
                  <a16:creationId xmlns:a16="http://schemas.microsoft.com/office/drawing/2014/main" id="{DCF6EAD4-EE99-00C1-3DDA-6C8A21414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7" y="1941"/>
              <a:ext cx="25" cy="47"/>
            </a:xfrm>
            <a:custGeom>
              <a:avLst/>
              <a:gdLst>
                <a:gd name="T0" fmla="*/ 2 w 52"/>
                <a:gd name="T1" fmla="*/ 0 h 93"/>
                <a:gd name="T2" fmla="*/ 3 w 52"/>
                <a:gd name="T3" fmla="*/ 1 h 93"/>
                <a:gd name="T4" fmla="*/ 4 w 52"/>
                <a:gd name="T5" fmla="*/ 2 h 93"/>
                <a:gd name="T6" fmla="*/ 5 w 52"/>
                <a:gd name="T7" fmla="*/ 4 h 93"/>
                <a:gd name="T8" fmla="*/ 6 w 52"/>
                <a:gd name="T9" fmla="*/ 6 h 93"/>
                <a:gd name="T10" fmla="*/ 6 w 52"/>
                <a:gd name="T11" fmla="*/ 9 h 93"/>
                <a:gd name="T12" fmla="*/ 6 w 52"/>
                <a:gd name="T13" fmla="*/ 10 h 93"/>
                <a:gd name="T14" fmla="*/ 5 w 52"/>
                <a:gd name="T15" fmla="*/ 12 h 93"/>
                <a:gd name="T16" fmla="*/ 4 w 52"/>
                <a:gd name="T17" fmla="*/ 12 h 93"/>
                <a:gd name="T18" fmla="*/ 3 w 52"/>
                <a:gd name="T19" fmla="*/ 12 h 93"/>
                <a:gd name="T20" fmla="*/ 2 w 52"/>
                <a:gd name="T21" fmla="*/ 10 h 93"/>
                <a:gd name="T22" fmla="*/ 1 w 52"/>
                <a:gd name="T23" fmla="*/ 9 h 93"/>
                <a:gd name="T24" fmla="*/ 0 w 52"/>
                <a:gd name="T25" fmla="*/ 6 h 93"/>
                <a:gd name="T26" fmla="*/ 0 w 52"/>
                <a:gd name="T27" fmla="*/ 4 h 93"/>
                <a:gd name="T28" fmla="*/ 0 w 52"/>
                <a:gd name="T29" fmla="*/ 2 h 93"/>
                <a:gd name="T30" fmla="*/ 1 w 52"/>
                <a:gd name="T31" fmla="*/ 1 h 93"/>
                <a:gd name="T32" fmla="*/ 2 w 52"/>
                <a:gd name="T33" fmla="*/ 0 h 9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93">
                  <a:moveTo>
                    <a:pt x="17" y="0"/>
                  </a:moveTo>
                  <a:lnTo>
                    <a:pt x="27" y="3"/>
                  </a:lnTo>
                  <a:lnTo>
                    <a:pt x="37" y="14"/>
                  </a:lnTo>
                  <a:lnTo>
                    <a:pt x="45" y="29"/>
                  </a:lnTo>
                  <a:lnTo>
                    <a:pt x="51" y="47"/>
                  </a:lnTo>
                  <a:lnTo>
                    <a:pt x="52" y="66"/>
                  </a:lnTo>
                  <a:lnTo>
                    <a:pt x="51" y="80"/>
                  </a:lnTo>
                  <a:lnTo>
                    <a:pt x="45" y="90"/>
                  </a:lnTo>
                  <a:lnTo>
                    <a:pt x="36" y="93"/>
                  </a:lnTo>
                  <a:lnTo>
                    <a:pt x="27" y="90"/>
                  </a:lnTo>
                  <a:lnTo>
                    <a:pt x="16" y="80"/>
                  </a:lnTo>
                  <a:lnTo>
                    <a:pt x="8" y="66"/>
                  </a:lnTo>
                  <a:lnTo>
                    <a:pt x="2" y="47"/>
                  </a:lnTo>
                  <a:lnTo>
                    <a:pt x="0" y="29"/>
                  </a:lnTo>
                  <a:lnTo>
                    <a:pt x="2" y="14"/>
                  </a:lnTo>
                  <a:lnTo>
                    <a:pt x="8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35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8" name="Freeform 102">
              <a:extLst>
                <a:ext uri="{FF2B5EF4-FFF2-40B4-BE49-F238E27FC236}">
                  <a16:creationId xmlns:a16="http://schemas.microsoft.com/office/drawing/2014/main" id="{239CB33B-D38E-90D3-3358-4A28E053E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1942"/>
              <a:ext cx="23" cy="43"/>
            </a:xfrm>
            <a:custGeom>
              <a:avLst/>
              <a:gdLst>
                <a:gd name="T0" fmla="*/ 1 w 47"/>
                <a:gd name="T1" fmla="*/ 0 h 86"/>
                <a:gd name="T2" fmla="*/ 2 w 47"/>
                <a:gd name="T3" fmla="*/ 1 h 86"/>
                <a:gd name="T4" fmla="*/ 4 w 47"/>
                <a:gd name="T5" fmla="*/ 2 h 86"/>
                <a:gd name="T6" fmla="*/ 5 w 47"/>
                <a:gd name="T7" fmla="*/ 4 h 86"/>
                <a:gd name="T8" fmla="*/ 5 w 47"/>
                <a:gd name="T9" fmla="*/ 6 h 86"/>
                <a:gd name="T10" fmla="*/ 5 w 47"/>
                <a:gd name="T11" fmla="*/ 8 h 86"/>
                <a:gd name="T12" fmla="*/ 5 w 47"/>
                <a:gd name="T13" fmla="*/ 10 h 86"/>
                <a:gd name="T14" fmla="*/ 5 w 47"/>
                <a:gd name="T15" fmla="*/ 11 h 86"/>
                <a:gd name="T16" fmla="*/ 4 w 47"/>
                <a:gd name="T17" fmla="*/ 11 h 86"/>
                <a:gd name="T18" fmla="*/ 2 w 47"/>
                <a:gd name="T19" fmla="*/ 11 h 86"/>
                <a:gd name="T20" fmla="*/ 1 w 47"/>
                <a:gd name="T21" fmla="*/ 10 h 86"/>
                <a:gd name="T22" fmla="*/ 0 w 47"/>
                <a:gd name="T23" fmla="*/ 8 h 86"/>
                <a:gd name="T24" fmla="*/ 0 w 47"/>
                <a:gd name="T25" fmla="*/ 6 h 86"/>
                <a:gd name="T26" fmla="*/ 0 w 47"/>
                <a:gd name="T27" fmla="*/ 4 h 86"/>
                <a:gd name="T28" fmla="*/ 0 w 47"/>
                <a:gd name="T29" fmla="*/ 2 h 86"/>
                <a:gd name="T30" fmla="*/ 0 w 47"/>
                <a:gd name="T31" fmla="*/ 1 h 86"/>
                <a:gd name="T32" fmla="*/ 1 w 47"/>
                <a:gd name="T33" fmla="*/ 0 h 8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7" h="86">
                  <a:moveTo>
                    <a:pt x="14" y="0"/>
                  </a:moveTo>
                  <a:lnTo>
                    <a:pt x="23" y="4"/>
                  </a:lnTo>
                  <a:lnTo>
                    <a:pt x="33" y="13"/>
                  </a:lnTo>
                  <a:lnTo>
                    <a:pt x="41" y="26"/>
                  </a:lnTo>
                  <a:lnTo>
                    <a:pt x="45" y="43"/>
                  </a:lnTo>
                  <a:lnTo>
                    <a:pt x="47" y="59"/>
                  </a:lnTo>
                  <a:lnTo>
                    <a:pt x="45" y="73"/>
                  </a:lnTo>
                  <a:lnTo>
                    <a:pt x="40" y="82"/>
                  </a:lnTo>
                  <a:lnTo>
                    <a:pt x="32" y="86"/>
                  </a:lnTo>
                  <a:lnTo>
                    <a:pt x="22" y="82"/>
                  </a:lnTo>
                  <a:lnTo>
                    <a:pt x="14" y="73"/>
                  </a:lnTo>
                  <a:lnTo>
                    <a:pt x="6" y="59"/>
                  </a:lnTo>
                  <a:lnTo>
                    <a:pt x="2" y="43"/>
                  </a:lnTo>
                  <a:lnTo>
                    <a:pt x="0" y="26"/>
                  </a:lnTo>
                  <a:lnTo>
                    <a:pt x="2" y="13"/>
                  </a:lnTo>
                  <a:lnTo>
                    <a:pt x="7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89" name="Freeform 103">
              <a:extLst>
                <a:ext uri="{FF2B5EF4-FFF2-40B4-BE49-F238E27FC236}">
                  <a16:creationId xmlns:a16="http://schemas.microsoft.com/office/drawing/2014/main" id="{FF10F28B-9F4B-1FD6-0BED-D0C1A3CB04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1943"/>
              <a:ext cx="21" cy="38"/>
            </a:xfrm>
            <a:custGeom>
              <a:avLst/>
              <a:gdLst>
                <a:gd name="T0" fmla="*/ 1 w 43"/>
                <a:gd name="T1" fmla="*/ 0 h 78"/>
                <a:gd name="T2" fmla="*/ 2 w 43"/>
                <a:gd name="T3" fmla="*/ 0 h 78"/>
                <a:gd name="T4" fmla="*/ 3 w 43"/>
                <a:gd name="T5" fmla="*/ 1 h 78"/>
                <a:gd name="T6" fmla="*/ 4 w 43"/>
                <a:gd name="T7" fmla="*/ 3 h 78"/>
                <a:gd name="T8" fmla="*/ 5 w 43"/>
                <a:gd name="T9" fmla="*/ 4 h 78"/>
                <a:gd name="T10" fmla="*/ 5 w 43"/>
                <a:gd name="T11" fmla="*/ 6 h 78"/>
                <a:gd name="T12" fmla="*/ 5 w 43"/>
                <a:gd name="T13" fmla="*/ 8 h 78"/>
                <a:gd name="T14" fmla="*/ 4 w 43"/>
                <a:gd name="T15" fmla="*/ 9 h 78"/>
                <a:gd name="T16" fmla="*/ 3 w 43"/>
                <a:gd name="T17" fmla="*/ 9 h 78"/>
                <a:gd name="T18" fmla="*/ 2 w 43"/>
                <a:gd name="T19" fmla="*/ 9 h 78"/>
                <a:gd name="T20" fmla="*/ 1 w 43"/>
                <a:gd name="T21" fmla="*/ 8 h 78"/>
                <a:gd name="T22" fmla="*/ 0 w 43"/>
                <a:gd name="T23" fmla="*/ 6 h 78"/>
                <a:gd name="T24" fmla="*/ 0 w 43"/>
                <a:gd name="T25" fmla="*/ 4 h 78"/>
                <a:gd name="T26" fmla="*/ 0 w 43"/>
                <a:gd name="T27" fmla="*/ 3 h 78"/>
                <a:gd name="T28" fmla="*/ 0 w 43"/>
                <a:gd name="T29" fmla="*/ 1 h 78"/>
                <a:gd name="T30" fmla="*/ 0 w 43"/>
                <a:gd name="T31" fmla="*/ 0 h 78"/>
                <a:gd name="T32" fmla="*/ 1 w 43"/>
                <a:gd name="T33" fmla="*/ 0 h 7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3" h="78">
                  <a:moveTo>
                    <a:pt x="14" y="0"/>
                  </a:moveTo>
                  <a:lnTo>
                    <a:pt x="22" y="4"/>
                  </a:lnTo>
                  <a:lnTo>
                    <a:pt x="30" y="12"/>
                  </a:lnTo>
                  <a:lnTo>
                    <a:pt x="37" y="25"/>
                  </a:lnTo>
                  <a:lnTo>
                    <a:pt x="42" y="40"/>
                  </a:lnTo>
                  <a:lnTo>
                    <a:pt x="43" y="55"/>
                  </a:lnTo>
                  <a:lnTo>
                    <a:pt x="41" y="66"/>
                  </a:lnTo>
                  <a:lnTo>
                    <a:pt x="36" y="74"/>
                  </a:lnTo>
                  <a:lnTo>
                    <a:pt x="29" y="78"/>
                  </a:lnTo>
                  <a:lnTo>
                    <a:pt x="21" y="74"/>
                  </a:lnTo>
                  <a:lnTo>
                    <a:pt x="13" y="66"/>
                  </a:lnTo>
                  <a:lnTo>
                    <a:pt x="6" y="55"/>
                  </a:lnTo>
                  <a:lnTo>
                    <a:pt x="2" y="40"/>
                  </a:lnTo>
                  <a:lnTo>
                    <a:pt x="0" y="25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42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0" name="Freeform 104">
              <a:extLst>
                <a:ext uri="{FF2B5EF4-FFF2-40B4-BE49-F238E27FC236}">
                  <a16:creationId xmlns:a16="http://schemas.microsoft.com/office/drawing/2014/main" id="{7973E62B-D67F-2B21-6F5C-9F535B2A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8" y="1944"/>
              <a:ext cx="19" cy="34"/>
            </a:xfrm>
            <a:custGeom>
              <a:avLst/>
              <a:gdLst>
                <a:gd name="T0" fmla="*/ 2 w 38"/>
                <a:gd name="T1" fmla="*/ 0 h 69"/>
                <a:gd name="T2" fmla="*/ 3 w 38"/>
                <a:gd name="T3" fmla="*/ 0 h 69"/>
                <a:gd name="T4" fmla="*/ 4 w 38"/>
                <a:gd name="T5" fmla="*/ 1 h 69"/>
                <a:gd name="T6" fmla="*/ 4 w 38"/>
                <a:gd name="T7" fmla="*/ 2 h 69"/>
                <a:gd name="T8" fmla="*/ 5 w 38"/>
                <a:gd name="T9" fmla="*/ 4 h 69"/>
                <a:gd name="T10" fmla="*/ 5 w 38"/>
                <a:gd name="T11" fmla="*/ 5 h 69"/>
                <a:gd name="T12" fmla="*/ 5 w 38"/>
                <a:gd name="T13" fmla="*/ 7 h 69"/>
                <a:gd name="T14" fmla="*/ 4 w 38"/>
                <a:gd name="T15" fmla="*/ 8 h 69"/>
                <a:gd name="T16" fmla="*/ 4 w 38"/>
                <a:gd name="T17" fmla="*/ 8 h 69"/>
                <a:gd name="T18" fmla="*/ 3 w 38"/>
                <a:gd name="T19" fmla="*/ 8 h 69"/>
                <a:gd name="T20" fmla="*/ 2 w 38"/>
                <a:gd name="T21" fmla="*/ 7 h 69"/>
                <a:gd name="T22" fmla="*/ 1 w 38"/>
                <a:gd name="T23" fmla="*/ 5 h 69"/>
                <a:gd name="T24" fmla="*/ 1 w 38"/>
                <a:gd name="T25" fmla="*/ 4 h 69"/>
                <a:gd name="T26" fmla="*/ 0 w 38"/>
                <a:gd name="T27" fmla="*/ 2 h 69"/>
                <a:gd name="T28" fmla="*/ 1 w 38"/>
                <a:gd name="T29" fmla="*/ 1 h 69"/>
                <a:gd name="T30" fmla="*/ 1 w 38"/>
                <a:gd name="T31" fmla="*/ 0 h 69"/>
                <a:gd name="T32" fmla="*/ 2 w 38"/>
                <a:gd name="T33" fmla="*/ 0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8" h="69">
                  <a:moveTo>
                    <a:pt x="11" y="0"/>
                  </a:moveTo>
                  <a:lnTo>
                    <a:pt x="19" y="2"/>
                  </a:lnTo>
                  <a:lnTo>
                    <a:pt x="26" y="10"/>
                  </a:lnTo>
                  <a:lnTo>
                    <a:pt x="32" y="21"/>
                  </a:lnTo>
                  <a:lnTo>
                    <a:pt x="36" y="34"/>
                  </a:lnTo>
                  <a:lnTo>
                    <a:pt x="38" y="47"/>
                  </a:lnTo>
                  <a:lnTo>
                    <a:pt x="36" y="59"/>
                  </a:lnTo>
                  <a:lnTo>
                    <a:pt x="32" y="67"/>
                  </a:lnTo>
                  <a:lnTo>
                    <a:pt x="25" y="69"/>
                  </a:lnTo>
                  <a:lnTo>
                    <a:pt x="18" y="67"/>
                  </a:lnTo>
                  <a:lnTo>
                    <a:pt x="11" y="59"/>
                  </a:lnTo>
                  <a:lnTo>
                    <a:pt x="4" y="47"/>
                  </a:lnTo>
                  <a:lnTo>
                    <a:pt x="1" y="34"/>
                  </a:lnTo>
                  <a:lnTo>
                    <a:pt x="0" y="21"/>
                  </a:lnTo>
                  <a:lnTo>
                    <a:pt x="1" y="10"/>
                  </a:lnTo>
                  <a:lnTo>
                    <a:pt x="5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7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1" name="Freeform 105">
              <a:extLst>
                <a:ext uri="{FF2B5EF4-FFF2-40B4-BE49-F238E27FC236}">
                  <a16:creationId xmlns:a16="http://schemas.microsoft.com/office/drawing/2014/main" id="{4D1C68DB-18A1-1861-26E7-812E11DF6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945"/>
              <a:ext cx="17" cy="30"/>
            </a:xfrm>
            <a:custGeom>
              <a:avLst/>
              <a:gdLst>
                <a:gd name="T0" fmla="*/ 2 w 33"/>
                <a:gd name="T1" fmla="*/ 0 h 60"/>
                <a:gd name="T2" fmla="*/ 3 w 33"/>
                <a:gd name="T3" fmla="*/ 1 h 60"/>
                <a:gd name="T4" fmla="*/ 3 w 33"/>
                <a:gd name="T5" fmla="*/ 1 h 60"/>
                <a:gd name="T6" fmla="*/ 4 w 33"/>
                <a:gd name="T7" fmla="*/ 3 h 60"/>
                <a:gd name="T8" fmla="*/ 4 w 33"/>
                <a:gd name="T9" fmla="*/ 4 h 60"/>
                <a:gd name="T10" fmla="*/ 5 w 33"/>
                <a:gd name="T11" fmla="*/ 6 h 60"/>
                <a:gd name="T12" fmla="*/ 4 w 33"/>
                <a:gd name="T13" fmla="*/ 7 h 60"/>
                <a:gd name="T14" fmla="*/ 4 w 33"/>
                <a:gd name="T15" fmla="*/ 8 h 60"/>
                <a:gd name="T16" fmla="*/ 3 w 33"/>
                <a:gd name="T17" fmla="*/ 8 h 60"/>
                <a:gd name="T18" fmla="*/ 2 w 33"/>
                <a:gd name="T19" fmla="*/ 8 h 60"/>
                <a:gd name="T20" fmla="*/ 2 w 33"/>
                <a:gd name="T21" fmla="*/ 7 h 60"/>
                <a:gd name="T22" fmla="*/ 1 w 33"/>
                <a:gd name="T23" fmla="*/ 6 h 60"/>
                <a:gd name="T24" fmla="*/ 1 w 33"/>
                <a:gd name="T25" fmla="*/ 4 h 60"/>
                <a:gd name="T26" fmla="*/ 0 w 33"/>
                <a:gd name="T27" fmla="*/ 3 h 60"/>
                <a:gd name="T28" fmla="*/ 1 w 33"/>
                <a:gd name="T29" fmla="*/ 1 h 60"/>
                <a:gd name="T30" fmla="*/ 1 w 33"/>
                <a:gd name="T31" fmla="*/ 1 h 60"/>
                <a:gd name="T32" fmla="*/ 2 w 33"/>
                <a:gd name="T33" fmla="*/ 0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3" h="60">
                  <a:moveTo>
                    <a:pt x="10" y="0"/>
                  </a:moveTo>
                  <a:lnTo>
                    <a:pt x="17" y="2"/>
                  </a:lnTo>
                  <a:lnTo>
                    <a:pt x="23" y="8"/>
                  </a:lnTo>
                  <a:lnTo>
                    <a:pt x="29" y="19"/>
                  </a:lnTo>
                  <a:lnTo>
                    <a:pt x="32" y="30"/>
                  </a:lnTo>
                  <a:lnTo>
                    <a:pt x="33" y="42"/>
                  </a:lnTo>
                  <a:lnTo>
                    <a:pt x="32" y="51"/>
                  </a:lnTo>
                  <a:lnTo>
                    <a:pt x="27" y="58"/>
                  </a:lnTo>
                  <a:lnTo>
                    <a:pt x="22" y="60"/>
                  </a:lnTo>
                  <a:lnTo>
                    <a:pt x="16" y="58"/>
                  </a:lnTo>
                  <a:lnTo>
                    <a:pt x="10" y="51"/>
                  </a:lnTo>
                  <a:lnTo>
                    <a:pt x="4" y="42"/>
                  </a:lnTo>
                  <a:lnTo>
                    <a:pt x="1" y="30"/>
                  </a:lnTo>
                  <a:lnTo>
                    <a:pt x="0" y="19"/>
                  </a:lnTo>
                  <a:lnTo>
                    <a:pt x="1" y="8"/>
                  </a:lnTo>
                  <a:lnTo>
                    <a:pt x="4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4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2" name="Freeform 106">
              <a:extLst>
                <a:ext uri="{FF2B5EF4-FFF2-40B4-BE49-F238E27FC236}">
                  <a16:creationId xmlns:a16="http://schemas.microsoft.com/office/drawing/2014/main" id="{61E80DFF-D096-4D80-0613-5CFA3695C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946"/>
              <a:ext cx="15" cy="26"/>
            </a:xfrm>
            <a:custGeom>
              <a:avLst/>
              <a:gdLst>
                <a:gd name="T0" fmla="*/ 2 w 30"/>
                <a:gd name="T1" fmla="*/ 0 h 53"/>
                <a:gd name="T2" fmla="*/ 2 w 30"/>
                <a:gd name="T3" fmla="*/ 0 h 53"/>
                <a:gd name="T4" fmla="*/ 3 w 30"/>
                <a:gd name="T5" fmla="*/ 1 h 53"/>
                <a:gd name="T6" fmla="*/ 4 w 30"/>
                <a:gd name="T7" fmla="*/ 2 h 53"/>
                <a:gd name="T8" fmla="*/ 4 w 30"/>
                <a:gd name="T9" fmla="*/ 3 h 53"/>
                <a:gd name="T10" fmla="*/ 4 w 30"/>
                <a:gd name="T11" fmla="*/ 4 h 53"/>
                <a:gd name="T12" fmla="*/ 4 w 30"/>
                <a:gd name="T13" fmla="*/ 5 h 53"/>
                <a:gd name="T14" fmla="*/ 4 w 30"/>
                <a:gd name="T15" fmla="*/ 6 h 53"/>
                <a:gd name="T16" fmla="*/ 3 w 30"/>
                <a:gd name="T17" fmla="*/ 6 h 53"/>
                <a:gd name="T18" fmla="*/ 2 w 30"/>
                <a:gd name="T19" fmla="*/ 6 h 53"/>
                <a:gd name="T20" fmla="*/ 2 w 30"/>
                <a:gd name="T21" fmla="*/ 5 h 53"/>
                <a:gd name="T22" fmla="*/ 1 w 30"/>
                <a:gd name="T23" fmla="*/ 4 h 53"/>
                <a:gd name="T24" fmla="*/ 1 w 30"/>
                <a:gd name="T25" fmla="*/ 3 h 53"/>
                <a:gd name="T26" fmla="*/ 0 w 30"/>
                <a:gd name="T27" fmla="*/ 2 h 53"/>
                <a:gd name="T28" fmla="*/ 1 w 30"/>
                <a:gd name="T29" fmla="*/ 1 h 53"/>
                <a:gd name="T30" fmla="*/ 1 w 30"/>
                <a:gd name="T31" fmla="*/ 0 h 53"/>
                <a:gd name="T32" fmla="*/ 2 w 30"/>
                <a:gd name="T33" fmla="*/ 0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0" h="53">
                  <a:moveTo>
                    <a:pt x="9" y="0"/>
                  </a:moveTo>
                  <a:lnTo>
                    <a:pt x="15" y="3"/>
                  </a:lnTo>
                  <a:lnTo>
                    <a:pt x="20" y="8"/>
                  </a:lnTo>
                  <a:lnTo>
                    <a:pt x="25" y="16"/>
                  </a:lnTo>
                  <a:lnTo>
                    <a:pt x="29" y="27"/>
                  </a:lnTo>
                  <a:lnTo>
                    <a:pt x="30" y="37"/>
                  </a:lnTo>
                  <a:lnTo>
                    <a:pt x="29" y="45"/>
                  </a:lnTo>
                  <a:lnTo>
                    <a:pt x="25" y="51"/>
                  </a:lnTo>
                  <a:lnTo>
                    <a:pt x="20" y="53"/>
                  </a:lnTo>
                  <a:lnTo>
                    <a:pt x="15" y="51"/>
                  </a:lnTo>
                  <a:lnTo>
                    <a:pt x="9" y="45"/>
                  </a:lnTo>
                  <a:lnTo>
                    <a:pt x="4" y="37"/>
                  </a:lnTo>
                  <a:lnTo>
                    <a:pt x="1" y="27"/>
                  </a:lnTo>
                  <a:lnTo>
                    <a:pt x="0" y="16"/>
                  </a:lnTo>
                  <a:lnTo>
                    <a:pt x="2" y="8"/>
                  </a:lnTo>
                  <a:lnTo>
                    <a:pt x="4" y="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51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3" name="Freeform 107">
              <a:extLst>
                <a:ext uri="{FF2B5EF4-FFF2-40B4-BE49-F238E27FC236}">
                  <a16:creationId xmlns:a16="http://schemas.microsoft.com/office/drawing/2014/main" id="{8384EA1C-FDA6-A581-64EE-09C28DBE1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9" y="1947"/>
              <a:ext cx="13" cy="22"/>
            </a:xfrm>
            <a:custGeom>
              <a:avLst/>
              <a:gdLst>
                <a:gd name="T0" fmla="*/ 1 w 25"/>
                <a:gd name="T1" fmla="*/ 0 h 43"/>
                <a:gd name="T2" fmla="*/ 2 w 25"/>
                <a:gd name="T3" fmla="*/ 1 h 43"/>
                <a:gd name="T4" fmla="*/ 3 w 25"/>
                <a:gd name="T5" fmla="*/ 1 h 43"/>
                <a:gd name="T6" fmla="*/ 3 w 25"/>
                <a:gd name="T7" fmla="*/ 2 h 43"/>
                <a:gd name="T8" fmla="*/ 3 w 25"/>
                <a:gd name="T9" fmla="*/ 3 h 43"/>
                <a:gd name="T10" fmla="*/ 4 w 25"/>
                <a:gd name="T11" fmla="*/ 4 h 43"/>
                <a:gd name="T12" fmla="*/ 3 w 25"/>
                <a:gd name="T13" fmla="*/ 5 h 43"/>
                <a:gd name="T14" fmla="*/ 3 w 25"/>
                <a:gd name="T15" fmla="*/ 6 h 43"/>
                <a:gd name="T16" fmla="*/ 3 w 25"/>
                <a:gd name="T17" fmla="*/ 6 h 43"/>
                <a:gd name="T18" fmla="*/ 2 w 25"/>
                <a:gd name="T19" fmla="*/ 6 h 43"/>
                <a:gd name="T20" fmla="*/ 1 w 25"/>
                <a:gd name="T21" fmla="*/ 5 h 43"/>
                <a:gd name="T22" fmla="*/ 1 w 25"/>
                <a:gd name="T23" fmla="*/ 4 h 43"/>
                <a:gd name="T24" fmla="*/ 1 w 25"/>
                <a:gd name="T25" fmla="*/ 3 h 43"/>
                <a:gd name="T26" fmla="*/ 0 w 25"/>
                <a:gd name="T27" fmla="*/ 2 h 43"/>
                <a:gd name="T28" fmla="*/ 1 w 25"/>
                <a:gd name="T29" fmla="*/ 1 h 43"/>
                <a:gd name="T30" fmla="*/ 1 w 25"/>
                <a:gd name="T31" fmla="*/ 1 h 43"/>
                <a:gd name="T32" fmla="*/ 1 w 25"/>
                <a:gd name="T33" fmla="*/ 0 h 4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5" h="43">
                  <a:moveTo>
                    <a:pt x="8" y="0"/>
                  </a:moveTo>
                  <a:lnTo>
                    <a:pt x="13" y="1"/>
                  </a:lnTo>
                  <a:lnTo>
                    <a:pt x="17" y="5"/>
                  </a:lnTo>
                  <a:lnTo>
                    <a:pt x="21" y="12"/>
                  </a:lnTo>
                  <a:lnTo>
                    <a:pt x="24" y="21"/>
                  </a:lnTo>
                  <a:lnTo>
                    <a:pt x="25" y="31"/>
                  </a:lnTo>
                  <a:lnTo>
                    <a:pt x="24" y="38"/>
                  </a:lnTo>
                  <a:lnTo>
                    <a:pt x="21" y="42"/>
                  </a:lnTo>
                  <a:lnTo>
                    <a:pt x="17" y="43"/>
                  </a:lnTo>
                  <a:lnTo>
                    <a:pt x="13" y="42"/>
                  </a:lnTo>
                  <a:lnTo>
                    <a:pt x="8" y="38"/>
                  </a:lnTo>
                  <a:lnTo>
                    <a:pt x="3" y="31"/>
                  </a:lnTo>
                  <a:lnTo>
                    <a:pt x="1" y="21"/>
                  </a:lnTo>
                  <a:lnTo>
                    <a:pt x="0" y="12"/>
                  </a:lnTo>
                  <a:lnTo>
                    <a:pt x="1" y="5"/>
                  </a:lnTo>
                  <a:lnTo>
                    <a:pt x="5" y="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59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4" name="Freeform 108">
              <a:extLst>
                <a:ext uri="{FF2B5EF4-FFF2-40B4-BE49-F238E27FC236}">
                  <a16:creationId xmlns:a16="http://schemas.microsoft.com/office/drawing/2014/main" id="{1ABD7260-03DD-C183-9685-1B73BA814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" y="1948"/>
              <a:ext cx="10" cy="18"/>
            </a:xfrm>
            <a:custGeom>
              <a:avLst/>
              <a:gdLst>
                <a:gd name="T0" fmla="*/ 1 w 20"/>
                <a:gd name="T1" fmla="*/ 0 h 36"/>
                <a:gd name="T2" fmla="*/ 2 w 20"/>
                <a:gd name="T3" fmla="*/ 1 h 36"/>
                <a:gd name="T4" fmla="*/ 2 w 20"/>
                <a:gd name="T5" fmla="*/ 1 h 36"/>
                <a:gd name="T6" fmla="*/ 3 w 20"/>
                <a:gd name="T7" fmla="*/ 2 h 36"/>
                <a:gd name="T8" fmla="*/ 3 w 20"/>
                <a:gd name="T9" fmla="*/ 3 h 36"/>
                <a:gd name="T10" fmla="*/ 3 w 20"/>
                <a:gd name="T11" fmla="*/ 3 h 36"/>
                <a:gd name="T12" fmla="*/ 3 w 20"/>
                <a:gd name="T13" fmla="*/ 4 h 36"/>
                <a:gd name="T14" fmla="*/ 3 w 20"/>
                <a:gd name="T15" fmla="*/ 5 h 36"/>
                <a:gd name="T16" fmla="*/ 2 w 20"/>
                <a:gd name="T17" fmla="*/ 5 h 36"/>
                <a:gd name="T18" fmla="*/ 2 w 20"/>
                <a:gd name="T19" fmla="*/ 5 h 36"/>
                <a:gd name="T20" fmla="*/ 1 w 20"/>
                <a:gd name="T21" fmla="*/ 4 h 36"/>
                <a:gd name="T22" fmla="*/ 1 w 20"/>
                <a:gd name="T23" fmla="*/ 3 h 36"/>
                <a:gd name="T24" fmla="*/ 1 w 20"/>
                <a:gd name="T25" fmla="*/ 3 h 36"/>
                <a:gd name="T26" fmla="*/ 0 w 20"/>
                <a:gd name="T27" fmla="*/ 2 h 36"/>
                <a:gd name="T28" fmla="*/ 1 w 20"/>
                <a:gd name="T29" fmla="*/ 1 h 36"/>
                <a:gd name="T30" fmla="*/ 1 w 20"/>
                <a:gd name="T31" fmla="*/ 1 h 36"/>
                <a:gd name="T32" fmla="*/ 1 w 20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" h="36">
                  <a:moveTo>
                    <a:pt x="6" y="0"/>
                  </a:moveTo>
                  <a:lnTo>
                    <a:pt x="10" y="1"/>
                  </a:lnTo>
                  <a:lnTo>
                    <a:pt x="14" y="4"/>
                  </a:lnTo>
                  <a:lnTo>
                    <a:pt x="17" y="10"/>
                  </a:lnTo>
                  <a:lnTo>
                    <a:pt x="18" y="17"/>
                  </a:lnTo>
                  <a:lnTo>
                    <a:pt x="20" y="24"/>
                  </a:lnTo>
                  <a:lnTo>
                    <a:pt x="18" y="30"/>
                  </a:lnTo>
                  <a:lnTo>
                    <a:pt x="17" y="34"/>
                  </a:lnTo>
                  <a:lnTo>
                    <a:pt x="14" y="36"/>
                  </a:lnTo>
                  <a:lnTo>
                    <a:pt x="9" y="34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1" y="17"/>
                  </a:lnTo>
                  <a:lnTo>
                    <a:pt x="0" y="10"/>
                  </a:lnTo>
                  <a:lnTo>
                    <a:pt x="1" y="4"/>
                  </a:lnTo>
                  <a:lnTo>
                    <a:pt x="2" y="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5" name="Freeform 109">
              <a:extLst>
                <a:ext uri="{FF2B5EF4-FFF2-40B4-BE49-F238E27FC236}">
                  <a16:creationId xmlns:a16="http://schemas.microsoft.com/office/drawing/2014/main" id="{EA740AA5-E7DA-A741-7BB1-8E1531B0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0" y="1718"/>
              <a:ext cx="258" cy="629"/>
            </a:xfrm>
            <a:custGeom>
              <a:avLst/>
              <a:gdLst>
                <a:gd name="T0" fmla="*/ 45 w 515"/>
                <a:gd name="T1" fmla="*/ 2 h 1257"/>
                <a:gd name="T2" fmla="*/ 52 w 515"/>
                <a:gd name="T3" fmla="*/ 0 h 1257"/>
                <a:gd name="T4" fmla="*/ 65 w 515"/>
                <a:gd name="T5" fmla="*/ 133 h 1257"/>
                <a:gd name="T6" fmla="*/ 0 w 515"/>
                <a:gd name="T7" fmla="*/ 158 h 1257"/>
                <a:gd name="T8" fmla="*/ 0 w 515"/>
                <a:gd name="T9" fmla="*/ 152 h 1257"/>
                <a:gd name="T10" fmla="*/ 61 w 515"/>
                <a:gd name="T11" fmla="*/ 130 h 1257"/>
                <a:gd name="T12" fmla="*/ 45 w 515"/>
                <a:gd name="T13" fmla="*/ 2 h 1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5" h="1257">
                  <a:moveTo>
                    <a:pt x="355" y="14"/>
                  </a:moveTo>
                  <a:lnTo>
                    <a:pt x="414" y="0"/>
                  </a:lnTo>
                  <a:lnTo>
                    <a:pt x="515" y="1064"/>
                  </a:lnTo>
                  <a:lnTo>
                    <a:pt x="0" y="1257"/>
                  </a:lnTo>
                  <a:lnTo>
                    <a:pt x="0" y="1216"/>
                  </a:lnTo>
                  <a:lnTo>
                    <a:pt x="482" y="1037"/>
                  </a:lnTo>
                  <a:lnTo>
                    <a:pt x="355" y="14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6" name="Freeform 110">
              <a:extLst>
                <a:ext uri="{FF2B5EF4-FFF2-40B4-BE49-F238E27FC236}">
                  <a16:creationId xmlns:a16="http://schemas.microsoft.com/office/drawing/2014/main" id="{803EBF4C-7AA6-7D31-5A9E-87D1B7768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87"/>
              <a:ext cx="84" cy="60"/>
            </a:xfrm>
            <a:custGeom>
              <a:avLst/>
              <a:gdLst>
                <a:gd name="T0" fmla="*/ 0 w 168"/>
                <a:gd name="T1" fmla="*/ 9 h 119"/>
                <a:gd name="T2" fmla="*/ 21 w 168"/>
                <a:gd name="T3" fmla="*/ 0 h 119"/>
                <a:gd name="T4" fmla="*/ 21 w 168"/>
                <a:gd name="T5" fmla="*/ 6 h 119"/>
                <a:gd name="T6" fmla="*/ 1 w 168"/>
                <a:gd name="T7" fmla="*/ 15 h 119"/>
                <a:gd name="T8" fmla="*/ 0 w 168"/>
                <a:gd name="T9" fmla="*/ 9 h 1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" h="119">
                  <a:moveTo>
                    <a:pt x="0" y="70"/>
                  </a:moveTo>
                  <a:lnTo>
                    <a:pt x="168" y="0"/>
                  </a:lnTo>
                  <a:lnTo>
                    <a:pt x="168" y="44"/>
                  </a:lnTo>
                  <a:lnTo>
                    <a:pt x="8" y="119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5447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7" name="Freeform 111">
              <a:extLst>
                <a:ext uri="{FF2B5EF4-FFF2-40B4-BE49-F238E27FC236}">
                  <a16:creationId xmlns:a16="http://schemas.microsoft.com/office/drawing/2014/main" id="{F44B479F-2411-1CE4-DCEA-FF3AF0EB3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" y="1452"/>
              <a:ext cx="132" cy="156"/>
            </a:xfrm>
            <a:custGeom>
              <a:avLst/>
              <a:gdLst>
                <a:gd name="T0" fmla="*/ 14 w 265"/>
                <a:gd name="T1" fmla="*/ 0 h 312"/>
                <a:gd name="T2" fmla="*/ 17 w 265"/>
                <a:gd name="T3" fmla="*/ 1 h 312"/>
                <a:gd name="T4" fmla="*/ 20 w 265"/>
                <a:gd name="T5" fmla="*/ 2 h 312"/>
                <a:gd name="T6" fmla="*/ 23 w 265"/>
                <a:gd name="T7" fmla="*/ 4 h 312"/>
                <a:gd name="T8" fmla="*/ 26 w 265"/>
                <a:gd name="T9" fmla="*/ 6 h 312"/>
                <a:gd name="T10" fmla="*/ 28 w 265"/>
                <a:gd name="T11" fmla="*/ 9 h 312"/>
                <a:gd name="T12" fmla="*/ 30 w 265"/>
                <a:gd name="T13" fmla="*/ 12 h 312"/>
                <a:gd name="T14" fmla="*/ 32 w 265"/>
                <a:gd name="T15" fmla="*/ 16 h 312"/>
                <a:gd name="T16" fmla="*/ 33 w 265"/>
                <a:gd name="T17" fmla="*/ 20 h 312"/>
                <a:gd name="T18" fmla="*/ 33 w 265"/>
                <a:gd name="T19" fmla="*/ 24 h 312"/>
                <a:gd name="T20" fmla="*/ 32 w 265"/>
                <a:gd name="T21" fmla="*/ 27 h 312"/>
                <a:gd name="T22" fmla="*/ 31 w 265"/>
                <a:gd name="T23" fmla="*/ 31 h 312"/>
                <a:gd name="T24" fmla="*/ 30 w 265"/>
                <a:gd name="T25" fmla="*/ 34 h 312"/>
                <a:gd name="T26" fmla="*/ 27 w 265"/>
                <a:gd name="T27" fmla="*/ 36 h 312"/>
                <a:gd name="T28" fmla="*/ 25 w 265"/>
                <a:gd name="T29" fmla="*/ 38 h 312"/>
                <a:gd name="T30" fmla="*/ 22 w 265"/>
                <a:gd name="T31" fmla="*/ 39 h 312"/>
                <a:gd name="T32" fmla="*/ 19 w 265"/>
                <a:gd name="T33" fmla="*/ 39 h 312"/>
                <a:gd name="T34" fmla="*/ 15 w 265"/>
                <a:gd name="T35" fmla="*/ 39 h 312"/>
                <a:gd name="T36" fmla="*/ 12 w 265"/>
                <a:gd name="T37" fmla="*/ 38 h 312"/>
                <a:gd name="T38" fmla="*/ 9 w 265"/>
                <a:gd name="T39" fmla="*/ 36 h 312"/>
                <a:gd name="T40" fmla="*/ 6 w 265"/>
                <a:gd name="T41" fmla="*/ 34 h 312"/>
                <a:gd name="T42" fmla="*/ 4 w 265"/>
                <a:gd name="T43" fmla="*/ 31 h 312"/>
                <a:gd name="T44" fmla="*/ 2 w 265"/>
                <a:gd name="T45" fmla="*/ 27 h 312"/>
                <a:gd name="T46" fmla="*/ 1 w 265"/>
                <a:gd name="T47" fmla="*/ 24 h 312"/>
                <a:gd name="T48" fmla="*/ 0 w 265"/>
                <a:gd name="T49" fmla="*/ 20 h 312"/>
                <a:gd name="T50" fmla="*/ 0 w 265"/>
                <a:gd name="T51" fmla="*/ 16 h 312"/>
                <a:gd name="T52" fmla="*/ 0 w 265"/>
                <a:gd name="T53" fmla="*/ 12 h 312"/>
                <a:gd name="T54" fmla="*/ 1 w 265"/>
                <a:gd name="T55" fmla="*/ 9 h 312"/>
                <a:gd name="T56" fmla="*/ 3 w 265"/>
                <a:gd name="T57" fmla="*/ 6 h 312"/>
                <a:gd name="T58" fmla="*/ 5 w 265"/>
                <a:gd name="T59" fmla="*/ 4 h 312"/>
                <a:gd name="T60" fmla="*/ 8 w 265"/>
                <a:gd name="T61" fmla="*/ 2 h 312"/>
                <a:gd name="T62" fmla="*/ 11 w 265"/>
                <a:gd name="T63" fmla="*/ 1 h 312"/>
                <a:gd name="T64" fmla="*/ 14 w 265"/>
                <a:gd name="T65" fmla="*/ 0 h 31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65" h="312">
                  <a:moveTo>
                    <a:pt x="113" y="0"/>
                  </a:moveTo>
                  <a:lnTo>
                    <a:pt x="140" y="3"/>
                  </a:lnTo>
                  <a:lnTo>
                    <a:pt x="166" y="13"/>
                  </a:lnTo>
                  <a:lnTo>
                    <a:pt x="190" y="26"/>
                  </a:lnTo>
                  <a:lnTo>
                    <a:pt x="212" y="46"/>
                  </a:lnTo>
                  <a:lnTo>
                    <a:pt x="231" y="69"/>
                  </a:lnTo>
                  <a:lnTo>
                    <a:pt x="247" y="95"/>
                  </a:lnTo>
                  <a:lnTo>
                    <a:pt x="257" y="125"/>
                  </a:lnTo>
                  <a:lnTo>
                    <a:pt x="264" y="157"/>
                  </a:lnTo>
                  <a:lnTo>
                    <a:pt x="265" y="188"/>
                  </a:lnTo>
                  <a:lnTo>
                    <a:pt x="262" y="216"/>
                  </a:lnTo>
                  <a:lnTo>
                    <a:pt x="253" y="243"/>
                  </a:lnTo>
                  <a:lnTo>
                    <a:pt x="240" y="266"/>
                  </a:lnTo>
                  <a:lnTo>
                    <a:pt x="223" y="286"/>
                  </a:lnTo>
                  <a:lnTo>
                    <a:pt x="202" y="299"/>
                  </a:lnTo>
                  <a:lnTo>
                    <a:pt x="179" y="309"/>
                  </a:lnTo>
                  <a:lnTo>
                    <a:pt x="152" y="312"/>
                  </a:lnTo>
                  <a:lnTo>
                    <a:pt x="126" y="309"/>
                  </a:lnTo>
                  <a:lnTo>
                    <a:pt x="99" y="299"/>
                  </a:lnTo>
                  <a:lnTo>
                    <a:pt x="76" y="286"/>
                  </a:lnTo>
                  <a:lnTo>
                    <a:pt x="55" y="266"/>
                  </a:lnTo>
                  <a:lnTo>
                    <a:pt x="35" y="243"/>
                  </a:lnTo>
                  <a:lnTo>
                    <a:pt x="20" y="216"/>
                  </a:lnTo>
                  <a:lnTo>
                    <a:pt x="8" y="188"/>
                  </a:lnTo>
                  <a:lnTo>
                    <a:pt x="2" y="157"/>
                  </a:lnTo>
                  <a:lnTo>
                    <a:pt x="0" y="125"/>
                  </a:lnTo>
                  <a:lnTo>
                    <a:pt x="5" y="95"/>
                  </a:lnTo>
                  <a:lnTo>
                    <a:pt x="13" y="69"/>
                  </a:lnTo>
                  <a:lnTo>
                    <a:pt x="27" y="46"/>
                  </a:lnTo>
                  <a:lnTo>
                    <a:pt x="44" y="26"/>
                  </a:lnTo>
                  <a:lnTo>
                    <a:pt x="64" y="13"/>
                  </a:lnTo>
                  <a:lnTo>
                    <a:pt x="88" y="3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75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8" name="Freeform 112">
              <a:extLst>
                <a:ext uri="{FF2B5EF4-FFF2-40B4-BE49-F238E27FC236}">
                  <a16:creationId xmlns:a16="http://schemas.microsoft.com/office/drawing/2014/main" id="{578317A2-8E94-D2F0-6E20-CA637E3E9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4" y="1569"/>
              <a:ext cx="67" cy="81"/>
            </a:xfrm>
            <a:custGeom>
              <a:avLst/>
              <a:gdLst>
                <a:gd name="T0" fmla="*/ 4 w 135"/>
                <a:gd name="T1" fmla="*/ 0 h 161"/>
                <a:gd name="T2" fmla="*/ 8 w 135"/>
                <a:gd name="T3" fmla="*/ 10 h 161"/>
                <a:gd name="T4" fmla="*/ 16 w 135"/>
                <a:gd name="T5" fmla="*/ 16 h 161"/>
                <a:gd name="T6" fmla="*/ 11 w 135"/>
                <a:gd name="T7" fmla="*/ 21 h 161"/>
                <a:gd name="T8" fmla="*/ 6 w 135"/>
                <a:gd name="T9" fmla="*/ 14 h 161"/>
                <a:gd name="T10" fmla="*/ 0 w 135"/>
                <a:gd name="T11" fmla="*/ 7 h 161"/>
                <a:gd name="T12" fmla="*/ 4 w 135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" h="161">
                  <a:moveTo>
                    <a:pt x="34" y="0"/>
                  </a:moveTo>
                  <a:lnTo>
                    <a:pt x="67" y="77"/>
                  </a:lnTo>
                  <a:lnTo>
                    <a:pt x="135" y="128"/>
                  </a:lnTo>
                  <a:lnTo>
                    <a:pt x="93" y="161"/>
                  </a:lnTo>
                  <a:lnTo>
                    <a:pt x="51" y="111"/>
                  </a:lnTo>
                  <a:lnTo>
                    <a:pt x="0" y="5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572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99" name="Freeform 113">
              <a:extLst>
                <a:ext uri="{FF2B5EF4-FFF2-40B4-BE49-F238E27FC236}">
                  <a16:creationId xmlns:a16="http://schemas.microsoft.com/office/drawing/2014/main" id="{A7160D3D-8DC2-D5EC-EACD-FF091DC2A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3" y="1927"/>
              <a:ext cx="150" cy="212"/>
            </a:xfrm>
            <a:custGeom>
              <a:avLst/>
              <a:gdLst>
                <a:gd name="T0" fmla="*/ 17 w 298"/>
                <a:gd name="T1" fmla="*/ 0 h 425"/>
                <a:gd name="T2" fmla="*/ 21 w 298"/>
                <a:gd name="T3" fmla="*/ 0 h 425"/>
                <a:gd name="T4" fmla="*/ 24 w 298"/>
                <a:gd name="T5" fmla="*/ 2 h 425"/>
                <a:gd name="T6" fmla="*/ 27 w 298"/>
                <a:gd name="T7" fmla="*/ 4 h 425"/>
                <a:gd name="T8" fmla="*/ 30 w 298"/>
                <a:gd name="T9" fmla="*/ 7 h 425"/>
                <a:gd name="T10" fmla="*/ 33 w 298"/>
                <a:gd name="T11" fmla="*/ 11 h 425"/>
                <a:gd name="T12" fmla="*/ 35 w 298"/>
                <a:gd name="T13" fmla="*/ 16 h 425"/>
                <a:gd name="T14" fmla="*/ 37 w 298"/>
                <a:gd name="T15" fmla="*/ 21 h 425"/>
                <a:gd name="T16" fmla="*/ 38 w 298"/>
                <a:gd name="T17" fmla="*/ 26 h 425"/>
                <a:gd name="T18" fmla="*/ 38 w 298"/>
                <a:gd name="T19" fmla="*/ 31 h 425"/>
                <a:gd name="T20" fmla="*/ 37 w 298"/>
                <a:gd name="T21" fmla="*/ 36 h 425"/>
                <a:gd name="T22" fmla="*/ 36 w 298"/>
                <a:gd name="T23" fmla="*/ 41 h 425"/>
                <a:gd name="T24" fmla="*/ 34 w 298"/>
                <a:gd name="T25" fmla="*/ 45 h 425"/>
                <a:gd name="T26" fmla="*/ 31 w 298"/>
                <a:gd name="T27" fmla="*/ 48 h 425"/>
                <a:gd name="T28" fmla="*/ 29 w 298"/>
                <a:gd name="T29" fmla="*/ 51 h 425"/>
                <a:gd name="T30" fmla="*/ 25 w 298"/>
                <a:gd name="T31" fmla="*/ 52 h 425"/>
                <a:gd name="T32" fmla="*/ 22 w 298"/>
                <a:gd name="T33" fmla="*/ 53 h 425"/>
                <a:gd name="T34" fmla="*/ 18 w 298"/>
                <a:gd name="T35" fmla="*/ 52 h 425"/>
                <a:gd name="T36" fmla="*/ 14 w 298"/>
                <a:gd name="T37" fmla="*/ 51 h 425"/>
                <a:gd name="T38" fmla="*/ 11 w 298"/>
                <a:gd name="T39" fmla="*/ 48 h 425"/>
                <a:gd name="T40" fmla="*/ 8 w 298"/>
                <a:gd name="T41" fmla="*/ 45 h 425"/>
                <a:gd name="T42" fmla="*/ 5 w 298"/>
                <a:gd name="T43" fmla="*/ 41 h 425"/>
                <a:gd name="T44" fmla="*/ 3 w 298"/>
                <a:gd name="T45" fmla="*/ 36 h 425"/>
                <a:gd name="T46" fmla="*/ 1 w 298"/>
                <a:gd name="T47" fmla="*/ 31 h 425"/>
                <a:gd name="T48" fmla="*/ 1 w 298"/>
                <a:gd name="T49" fmla="*/ 26 h 425"/>
                <a:gd name="T50" fmla="*/ 0 w 298"/>
                <a:gd name="T51" fmla="*/ 21 h 425"/>
                <a:gd name="T52" fmla="*/ 1 w 298"/>
                <a:gd name="T53" fmla="*/ 16 h 425"/>
                <a:gd name="T54" fmla="*/ 2 w 298"/>
                <a:gd name="T55" fmla="*/ 11 h 425"/>
                <a:gd name="T56" fmla="*/ 4 w 298"/>
                <a:gd name="T57" fmla="*/ 7 h 425"/>
                <a:gd name="T58" fmla="*/ 7 w 298"/>
                <a:gd name="T59" fmla="*/ 4 h 425"/>
                <a:gd name="T60" fmla="*/ 10 w 298"/>
                <a:gd name="T61" fmla="*/ 2 h 425"/>
                <a:gd name="T62" fmla="*/ 13 w 298"/>
                <a:gd name="T63" fmla="*/ 0 h 425"/>
                <a:gd name="T64" fmla="*/ 17 w 298"/>
                <a:gd name="T65" fmla="*/ 0 h 42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98" h="425">
                  <a:moveTo>
                    <a:pt x="130" y="0"/>
                  </a:moveTo>
                  <a:lnTo>
                    <a:pt x="160" y="5"/>
                  </a:lnTo>
                  <a:lnTo>
                    <a:pt x="189" y="18"/>
                  </a:lnTo>
                  <a:lnTo>
                    <a:pt x="215" y="37"/>
                  </a:lnTo>
                  <a:lnTo>
                    <a:pt x="239" y="62"/>
                  </a:lnTo>
                  <a:lnTo>
                    <a:pt x="261" y="94"/>
                  </a:lnTo>
                  <a:lnTo>
                    <a:pt x="277" y="130"/>
                  </a:lnTo>
                  <a:lnTo>
                    <a:pt x="290" y="170"/>
                  </a:lnTo>
                  <a:lnTo>
                    <a:pt x="297" y="212"/>
                  </a:lnTo>
                  <a:lnTo>
                    <a:pt x="298" y="255"/>
                  </a:lnTo>
                  <a:lnTo>
                    <a:pt x="292" y="295"/>
                  </a:lnTo>
                  <a:lnTo>
                    <a:pt x="282" y="331"/>
                  </a:lnTo>
                  <a:lnTo>
                    <a:pt x="267" y="363"/>
                  </a:lnTo>
                  <a:lnTo>
                    <a:pt x="247" y="389"/>
                  </a:lnTo>
                  <a:lnTo>
                    <a:pt x="224" y="408"/>
                  </a:lnTo>
                  <a:lnTo>
                    <a:pt x="198" y="421"/>
                  </a:lnTo>
                  <a:lnTo>
                    <a:pt x="168" y="425"/>
                  </a:lnTo>
                  <a:lnTo>
                    <a:pt x="138" y="421"/>
                  </a:lnTo>
                  <a:lnTo>
                    <a:pt x="109" y="408"/>
                  </a:lnTo>
                  <a:lnTo>
                    <a:pt x="81" y="389"/>
                  </a:lnTo>
                  <a:lnTo>
                    <a:pt x="57" y="363"/>
                  </a:lnTo>
                  <a:lnTo>
                    <a:pt x="37" y="331"/>
                  </a:lnTo>
                  <a:lnTo>
                    <a:pt x="19" y="295"/>
                  </a:lnTo>
                  <a:lnTo>
                    <a:pt x="8" y="255"/>
                  </a:lnTo>
                  <a:lnTo>
                    <a:pt x="1" y="212"/>
                  </a:lnTo>
                  <a:lnTo>
                    <a:pt x="0" y="170"/>
                  </a:lnTo>
                  <a:lnTo>
                    <a:pt x="5" y="130"/>
                  </a:lnTo>
                  <a:lnTo>
                    <a:pt x="16" y="94"/>
                  </a:lnTo>
                  <a:lnTo>
                    <a:pt x="31" y="62"/>
                  </a:lnTo>
                  <a:lnTo>
                    <a:pt x="50" y="37"/>
                  </a:lnTo>
                  <a:lnTo>
                    <a:pt x="73" y="18"/>
                  </a:lnTo>
                  <a:lnTo>
                    <a:pt x="100" y="5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006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0" name="Freeform 114">
              <a:extLst>
                <a:ext uri="{FF2B5EF4-FFF2-40B4-BE49-F238E27FC236}">
                  <a16:creationId xmlns:a16="http://schemas.microsoft.com/office/drawing/2014/main" id="{6ABE20B6-E07F-1B56-97AB-C6B1A6FE8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1943"/>
              <a:ext cx="125" cy="179"/>
            </a:xfrm>
            <a:custGeom>
              <a:avLst/>
              <a:gdLst>
                <a:gd name="T0" fmla="*/ 13 w 251"/>
                <a:gd name="T1" fmla="*/ 0 h 358"/>
                <a:gd name="T2" fmla="*/ 16 w 251"/>
                <a:gd name="T3" fmla="*/ 1 h 358"/>
                <a:gd name="T4" fmla="*/ 19 w 251"/>
                <a:gd name="T5" fmla="*/ 2 h 358"/>
                <a:gd name="T6" fmla="*/ 22 w 251"/>
                <a:gd name="T7" fmla="*/ 4 h 358"/>
                <a:gd name="T8" fmla="*/ 25 w 251"/>
                <a:gd name="T9" fmla="*/ 7 h 358"/>
                <a:gd name="T10" fmla="*/ 27 w 251"/>
                <a:gd name="T11" fmla="*/ 10 h 358"/>
                <a:gd name="T12" fmla="*/ 29 w 251"/>
                <a:gd name="T13" fmla="*/ 14 h 358"/>
                <a:gd name="T14" fmla="*/ 30 w 251"/>
                <a:gd name="T15" fmla="*/ 18 h 358"/>
                <a:gd name="T16" fmla="*/ 31 w 251"/>
                <a:gd name="T17" fmla="*/ 23 h 358"/>
                <a:gd name="T18" fmla="*/ 31 w 251"/>
                <a:gd name="T19" fmla="*/ 27 h 358"/>
                <a:gd name="T20" fmla="*/ 30 w 251"/>
                <a:gd name="T21" fmla="*/ 32 h 358"/>
                <a:gd name="T22" fmla="*/ 29 w 251"/>
                <a:gd name="T23" fmla="*/ 35 h 358"/>
                <a:gd name="T24" fmla="*/ 28 w 251"/>
                <a:gd name="T25" fmla="*/ 39 h 358"/>
                <a:gd name="T26" fmla="*/ 26 w 251"/>
                <a:gd name="T27" fmla="*/ 41 h 358"/>
                <a:gd name="T28" fmla="*/ 23 w 251"/>
                <a:gd name="T29" fmla="*/ 43 h 358"/>
                <a:gd name="T30" fmla="*/ 20 w 251"/>
                <a:gd name="T31" fmla="*/ 45 h 358"/>
                <a:gd name="T32" fmla="*/ 17 w 251"/>
                <a:gd name="T33" fmla="*/ 45 h 358"/>
                <a:gd name="T34" fmla="*/ 14 w 251"/>
                <a:gd name="T35" fmla="*/ 45 h 358"/>
                <a:gd name="T36" fmla="*/ 11 w 251"/>
                <a:gd name="T37" fmla="*/ 43 h 358"/>
                <a:gd name="T38" fmla="*/ 8 w 251"/>
                <a:gd name="T39" fmla="*/ 41 h 358"/>
                <a:gd name="T40" fmla="*/ 6 w 251"/>
                <a:gd name="T41" fmla="*/ 39 h 358"/>
                <a:gd name="T42" fmla="*/ 3 w 251"/>
                <a:gd name="T43" fmla="*/ 35 h 358"/>
                <a:gd name="T44" fmla="*/ 2 w 251"/>
                <a:gd name="T45" fmla="*/ 32 h 358"/>
                <a:gd name="T46" fmla="*/ 0 w 251"/>
                <a:gd name="T47" fmla="*/ 27 h 358"/>
                <a:gd name="T48" fmla="*/ 0 w 251"/>
                <a:gd name="T49" fmla="*/ 23 h 358"/>
                <a:gd name="T50" fmla="*/ 0 w 251"/>
                <a:gd name="T51" fmla="*/ 18 h 358"/>
                <a:gd name="T52" fmla="*/ 0 w 251"/>
                <a:gd name="T53" fmla="*/ 14 h 358"/>
                <a:gd name="T54" fmla="*/ 1 w 251"/>
                <a:gd name="T55" fmla="*/ 10 h 358"/>
                <a:gd name="T56" fmla="*/ 3 w 251"/>
                <a:gd name="T57" fmla="*/ 7 h 358"/>
                <a:gd name="T58" fmla="*/ 5 w 251"/>
                <a:gd name="T59" fmla="*/ 4 h 358"/>
                <a:gd name="T60" fmla="*/ 7 w 251"/>
                <a:gd name="T61" fmla="*/ 2 h 358"/>
                <a:gd name="T62" fmla="*/ 10 w 251"/>
                <a:gd name="T63" fmla="*/ 1 h 358"/>
                <a:gd name="T64" fmla="*/ 13 w 251"/>
                <a:gd name="T65" fmla="*/ 0 h 35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1" h="358">
                  <a:moveTo>
                    <a:pt x="109" y="0"/>
                  </a:moveTo>
                  <a:lnTo>
                    <a:pt x="135" y="3"/>
                  </a:lnTo>
                  <a:lnTo>
                    <a:pt x="159" y="13"/>
                  </a:lnTo>
                  <a:lnTo>
                    <a:pt x="181" y="31"/>
                  </a:lnTo>
                  <a:lnTo>
                    <a:pt x="201" y="53"/>
                  </a:lnTo>
                  <a:lnTo>
                    <a:pt x="219" y="79"/>
                  </a:lnTo>
                  <a:lnTo>
                    <a:pt x="234" y="109"/>
                  </a:lnTo>
                  <a:lnTo>
                    <a:pt x="244" y="144"/>
                  </a:lnTo>
                  <a:lnTo>
                    <a:pt x="250" y="179"/>
                  </a:lnTo>
                  <a:lnTo>
                    <a:pt x="251" y="215"/>
                  </a:lnTo>
                  <a:lnTo>
                    <a:pt x="246" y="249"/>
                  </a:lnTo>
                  <a:lnTo>
                    <a:pt x="238" y="278"/>
                  </a:lnTo>
                  <a:lnTo>
                    <a:pt x="226" y="305"/>
                  </a:lnTo>
                  <a:lnTo>
                    <a:pt x="208" y="327"/>
                  </a:lnTo>
                  <a:lnTo>
                    <a:pt x="189" y="344"/>
                  </a:lnTo>
                  <a:lnTo>
                    <a:pt x="167" y="355"/>
                  </a:lnTo>
                  <a:lnTo>
                    <a:pt x="141" y="358"/>
                  </a:lnTo>
                  <a:lnTo>
                    <a:pt x="116" y="355"/>
                  </a:lnTo>
                  <a:lnTo>
                    <a:pt x="92" y="344"/>
                  </a:lnTo>
                  <a:lnTo>
                    <a:pt x="69" y="327"/>
                  </a:lnTo>
                  <a:lnTo>
                    <a:pt x="48" y="305"/>
                  </a:lnTo>
                  <a:lnTo>
                    <a:pt x="31" y="278"/>
                  </a:lnTo>
                  <a:lnTo>
                    <a:pt x="17" y="249"/>
                  </a:lnTo>
                  <a:lnTo>
                    <a:pt x="7" y="215"/>
                  </a:lnTo>
                  <a:lnTo>
                    <a:pt x="1" y="179"/>
                  </a:lnTo>
                  <a:lnTo>
                    <a:pt x="0" y="144"/>
                  </a:lnTo>
                  <a:lnTo>
                    <a:pt x="4" y="109"/>
                  </a:lnTo>
                  <a:lnTo>
                    <a:pt x="12" y="79"/>
                  </a:lnTo>
                  <a:lnTo>
                    <a:pt x="26" y="53"/>
                  </a:lnTo>
                  <a:lnTo>
                    <a:pt x="42" y="31"/>
                  </a:lnTo>
                  <a:lnTo>
                    <a:pt x="62" y="13"/>
                  </a:lnTo>
                  <a:lnTo>
                    <a:pt x="84" y="3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4F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1" name="Freeform 115">
              <a:extLst>
                <a:ext uri="{FF2B5EF4-FFF2-40B4-BE49-F238E27FC236}">
                  <a16:creationId xmlns:a16="http://schemas.microsoft.com/office/drawing/2014/main" id="{A24F700E-D780-7FEA-1D5E-27FC892A5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66" y="2003"/>
              <a:ext cx="51" cy="91"/>
            </a:xfrm>
            <a:custGeom>
              <a:avLst/>
              <a:gdLst>
                <a:gd name="T0" fmla="*/ 4 w 102"/>
                <a:gd name="T1" fmla="*/ 0 h 182"/>
                <a:gd name="T2" fmla="*/ 0 w 102"/>
                <a:gd name="T3" fmla="*/ 11 h 182"/>
                <a:gd name="T4" fmla="*/ 5 w 102"/>
                <a:gd name="T5" fmla="*/ 10 h 182"/>
                <a:gd name="T6" fmla="*/ 8 w 102"/>
                <a:gd name="T7" fmla="*/ 23 h 182"/>
                <a:gd name="T8" fmla="*/ 12 w 102"/>
                <a:gd name="T9" fmla="*/ 22 h 182"/>
                <a:gd name="T10" fmla="*/ 10 w 102"/>
                <a:gd name="T11" fmla="*/ 10 h 182"/>
                <a:gd name="T12" fmla="*/ 13 w 102"/>
                <a:gd name="T13" fmla="*/ 5 h 182"/>
                <a:gd name="T14" fmla="*/ 4 w 102"/>
                <a:gd name="T15" fmla="*/ 0 h 1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" h="182">
                  <a:moveTo>
                    <a:pt x="26" y="0"/>
                  </a:moveTo>
                  <a:lnTo>
                    <a:pt x="0" y="83"/>
                  </a:lnTo>
                  <a:lnTo>
                    <a:pt x="36" y="79"/>
                  </a:lnTo>
                  <a:lnTo>
                    <a:pt x="59" y="182"/>
                  </a:lnTo>
                  <a:lnTo>
                    <a:pt x="96" y="171"/>
                  </a:lnTo>
                  <a:lnTo>
                    <a:pt x="76" y="73"/>
                  </a:lnTo>
                  <a:lnTo>
                    <a:pt x="102" y="39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6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2" name="Freeform 116">
              <a:extLst>
                <a:ext uri="{FF2B5EF4-FFF2-40B4-BE49-F238E27FC236}">
                  <a16:creationId xmlns:a16="http://schemas.microsoft.com/office/drawing/2014/main" id="{60D28210-3342-426D-780D-9C7E56CC7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6" y="1784"/>
              <a:ext cx="130" cy="57"/>
            </a:xfrm>
            <a:custGeom>
              <a:avLst/>
              <a:gdLst>
                <a:gd name="T0" fmla="*/ 0 w 259"/>
                <a:gd name="T1" fmla="*/ 9 h 115"/>
                <a:gd name="T2" fmla="*/ 33 w 259"/>
                <a:gd name="T3" fmla="*/ 0 h 115"/>
                <a:gd name="T4" fmla="*/ 33 w 259"/>
                <a:gd name="T5" fmla="*/ 7 h 115"/>
                <a:gd name="T6" fmla="*/ 2 w 259"/>
                <a:gd name="T7" fmla="*/ 14 h 115"/>
                <a:gd name="T8" fmla="*/ 0 w 259"/>
                <a:gd name="T9" fmla="*/ 9 h 1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9" h="115">
                  <a:moveTo>
                    <a:pt x="0" y="72"/>
                  </a:moveTo>
                  <a:lnTo>
                    <a:pt x="259" y="0"/>
                  </a:lnTo>
                  <a:lnTo>
                    <a:pt x="259" y="61"/>
                  </a:lnTo>
                  <a:lnTo>
                    <a:pt x="12" y="11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5E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3" name="Freeform 117">
              <a:extLst>
                <a:ext uri="{FF2B5EF4-FFF2-40B4-BE49-F238E27FC236}">
                  <a16:creationId xmlns:a16="http://schemas.microsoft.com/office/drawing/2014/main" id="{E831392F-385A-78BB-91E4-2686899E3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5" y="1939"/>
              <a:ext cx="31" cy="45"/>
            </a:xfrm>
            <a:custGeom>
              <a:avLst/>
              <a:gdLst>
                <a:gd name="T0" fmla="*/ 0 w 61"/>
                <a:gd name="T1" fmla="*/ 0 h 91"/>
                <a:gd name="T2" fmla="*/ 3 w 61"/>
                <a:gd name="T3" fmla="*/ 11 h 91"/>
                <a:gd name="T4" fmla="*/ 8 w 61"/>
                <a:gd name="T5" fmla="*/ 9 h 91"/>
                <a:gd name="T6" fmla="*/ 6 w 61"/>
                <a:gd name="T7" fmla="*/ 0 h 91"/>
                <a:gd name="T8" fmla="*/ 0 w 61"/>
                <a:gd name="T9" fmla="*/ 0 h 9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1" h="91">
                  <a:moveTo>
                    <a:pt x="0" y="0"/>
                  </a:moveTo>
                  <a:lnTo>
                    <a:pt x="18" y="91"/>
                  </a:lnTo>
                  <a:lnTo>
                    <a:pt x="61" y="73"/>
                  </a:lnTo>
                  <a:lnTo>
                    <a:pt x="4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4" name="Freeform 118">
              <a:extLst>
                <a:ext uri="{FF2B5EF4-FFF2-40B4-BE49-F238E27FC236}">
                  <a16:creationId xmlns:a16="http://schemas.microsoft.com/office/drawing/2014/main" id="{15FE2B60-A624-328B-98B4-2095FD158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17" y="2051"/>
              <a:ext cx="29" cy="24"/>
            </a:xfrm>
            <a:custGeom>
              <a:avLst/>
              <a:gdLst>
                <a:gd name="T0" fmla="*/ 0 w 58"/>
                <a:gd name="T1" fmla="*/ 2 h 48"/>
                <a:gd name="T2" fmla="*/ 7 w 58"/>
                <a:gd name="T3" fmla="*/ 0 h 48"/>
                <a:gd name="T4" fmla="*/ 8 w 58"/>
                <a:gd name="T5" fmla="*/ 5 h 48"/>
                <a:gd name="T6" fmla="*/ 4 w 58"/>
                <a:gd name="T7" fmla="*/ 6 h 48"/>
                <a:gd name="T8" fmla="*/ 0 w 58"/>
                <a:gd name="T9" fmla="*/ 2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48">
                  <a:moveTo>
                    <a:pt x="0" y="13"/>
                  </a:moveTo>
                  <a:lnTo>
                    <a:pt x="53" y="0"/>
                  </a:lnTo>
                  <a:lnTo>
                    <a:pt x="58" y="37"/>
                  </a:lnTo>
                  <a:lnTo>
                    <a:pt x="28" y="4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5" name="Freeform 119">
              <a:extLst>
                <a:ext uri="{FF2B5EF4-FFF2-40B4-BE49-F238E27FC236}">
                  <a16:creationId xmlns:a16="http://schemas.microsoft.com/office/drawing/2014/main" id="{69EF32C2-4382-FE71-C68F-B055F9401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2099"/>
              <a:ext cx="24" cy="31"/>
            </a:xfrm>
            <a:custGeom>
              <a:avLst/>
              <a:gdLst>
                <a:gd name="T0" fmla="*/ 1 w 49"/>
                <a:gd name="T1" fmla="*/ 3 h 61"/>
                <a:gd name="T2" fmla="*/ 5 w 49"/>
                <a:gd name="T3" fmla="*/ 0 h 61"/>
                <a:gd name="T4" fmla="*/ 6 w 49"/>
                <a:gd name="T5" fmla="*/ 7 h 61"/>
                <a:gd name="T6" fmla="*/ 2 w 49"/>
                <a:gd name="T7" fmla="*/ 8 h 61"/>
                <a:gd name="T8" fmla="*/ 0 w 49"/>
                <a:gd name="T9" fmla="*/ 2 h 61"/>
                <a:gd name="T10" fmla="*/ 1 w 49"/>
                <a:gd name="T11" fmla="*/ 3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9" h="61">
                  <a:moveTo>
                    <a:pt x="13" y="18"/>
                  </a:moveTo>
                  <a:lnTo>
                    <a:pt x="44" y="0"/>
                  </a:lnTo>
                  <a:lnTo>
                    <a:pt x="49" y="49"/>
                  </a:lnTo>
                  <a:lnTo>
                    <a:pt x="20" y="61"/>
                  </a:lnTo>
                  <a:lnTo>
                    <a:pt x="0" y="13"/>
                  </a:lnTo>
                  <a:lnTo>
                    <a:pt x="13" y="18"/>
                  </a:lnTo>
                  <a:close/>
                </a:path>
              </a:pathLst>
            </a:custGeom>
            <a:solidFill>
              <a:srgbClr val="006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6" name="Freeform 120">
              <a:extLst>
                <a:ext uri="{FF2B5EF4-FFF2-40B4-BE49-F238E27FC236}">
                  <a16:creationId xmlns:a16="http://schemas.microsoft.com/office/drawing/2014/main" id="{6CA622EE-13EF-1B9C-69CF-085DCD78B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5" y="2018"/>
              <a:ext cx="27" cy="27"/>
            </a:xfrm>
            <a:custGeom>
              <a:avLst/>
              <a:gdLst>
                <a:gd name="T0" fmla="*/ 7 w 54"/>
                <a:gd name="T1" fmla="*/ 0 h 56"/>
                <a:gd name="T2" fmla="*/ 0 w 54"/>
                <a:gd name="T3" fmla="*/ 1 h 56"/>
                <a:gd name="T4" fmla="*/ 1 w 54"/>
                <a:gd name="T5" fmla="*/ 6 h 56"/>
                <a:gd name="T6" fmla="*/ 7 w 54"/>
                <a:gd name="T7" fmla="*/ 6 h 56"/>
                <a:gd name="T8" fmla="*/ 7 w 54"/>
                <a:gd name="T9" fmla="*/ 5 h 56"/>
                <a:gd name="T10" fmla="*/ 7 w 54"/>
                <a:gd name="T11" fmla="*/ 2 h 56"/>
                <a:gd name="T12" fmla="*/ 7 w 54"/>
                <a:gd name="T13" fmla="*/ 0 h 56"/>
                <a:gd name="T14" fmla="*/ 7 w 54"/>
                <a:gd name="T15" fmla="*/ 0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" h="56">
                  <a:moveTo>
                    <a:pt x="54" y="0"/>
                  </a:moveTo>
                  <a:lnTo>
                    <a:pt x="0" y="12"/>
                  </a:lnTo>
                  <a:lnTo>
                    <a:pt x="6" y="49"/>
                  </a:lnTo>
                  <a:lnTo>
                    <a:pt x="54" y="56"/>
                  </a:lnTo>
                  <a:lnTo>
                    <a:pt x="53" y="45"/>
                  </a:lnTo>
                  <a:lnTo>
                    <a:pt x="52" y="23"/>
                  </a:lnTo>
                  <a:lnTo>
                    <a:pt x="52" y="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07" name="Freeform 121">
              <a:extLst>
                <a:ext uri="{FF2B5EF4-FFF2-40B4-BE49-F238E27FC236}">
                  <a16:creationId xmlns:a16="http://schemas.microsoft.com/office/drawing/2014/main" id="{0029EEA6-46B7-8D93-618E-E6026DA05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25" y="2197"/>
              <a:ext cx="197" cy="118"/>
            </a:xfrm>
            <a:custGeom>
              <a:avLst/>
              <a:gdLst>
                <a:gd name="T0" fmla="*/ 3 w 393"/>
                <a:gd name="T1" fmla="*/ 29 h 237"/>
                <a:gd name="T2" fmla="*/ 0 w 393"/>
                <a:gd name="T3" fmla="*/ 15 h 237"/>
                <a:gd name="T4" fmla="*/ 47 w 393"/>
                <a:gd name="T5" fmla="*/ 0 h 237"/>
                <a:gd name="T6" fmla="*/ 50 w 393"/>
                <a:gd name="T7" fmla="*/ 12 h 237"/>
                <a:gd name="T8" fmla="*/ 47 w 393"/>
                <a:gd name="T9" fmla="*/ 13 h 237"/>
                <a:gd name="T10" fmla="*/ 46 w 393"/>
                <a:gd name="T11" fmla="*/ 2 h 237"/>
                <a:gd name="T12" fmla="*/ 3 w 393"/>
                <a:gd name="T13" fmla="*/ 17 h 237"/>
                <a:gd name="T14" fmla="*/ 6 w 393"/>
                <a:gd name="T15" fmla="*/ 29 h 237"/>
                <a:gd name="T16" fmla="*/ 3 w 393"/>
                <a:gd name="T17" fmla="*/ 29 h 2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3" h="237">
                  <a:moveTo>
                    <a:pt x="17" y="237"/>
                  </a:moveTo>
                  <a:lnTo>
                    <a:pt x="0" y="127"/>
                  </a:lnTo>
                  <a:lnTo>
                    <a:pt x="369" y="0"/>
                  </a:lnTo>
                  <a:lnTo>
                    <a:pt x="393" y="103"/>
                  </a:lnTo>
                  <a:lnTo>
                    <a:pt x="374" y="109"/>
                  </a:lnTo>
                  <a:lnTo>
                    <a:pt x="362" y="18"/>
                  </a:lnTo>
                  <a:lnTo>
                    <a:pt x="24" y="139"/>
                  </a:lnTo>
                  <a:lnTo>
                    <a:pt x="41" y="237"/>
                  </a:lnTo>
                  <a:lnTo>
                    <a:pt x="17" y="237"/>
                  </a:lnTo>
                  <a:close/>
                </a:path>
              </a:pathLst>
            </a:custGeom>
            <a:solidFill>
              <a:srgbClr val="0063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415" name="Group 127">
            <a:extLst>
              <a:ext uri="{FF2B5EF4-FFF2-40B4-BE49-F238E27FC236}">
                <a16:creationId xmlns:a16="http://schemas.microsoft.com/office/drawing/2014/main" id="{5D49558A-C73B-646A-A800-CA79E536533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648200" y="1752600"/>
            <a:ext cx="1354138" cy="1562100"/>
            <a:chOff x="2928" y="1104"/>
            <a:chExt cx="853" cy="984"/>
          </a:xfrm>
        </p:grpSpPr>
        <p:sp>
          <p:nvSpPr>
            <p:cNvPr id="25643" name="AutoShape 126">
              <a:extLst>
                <a:ext uri="{FF2B5EF4-FFF2-40B4-BE49-F238E27FC236}">
                  <a16:creationId xmlns:a16="http://schemas.microsoft.com/office/drawing/2014/main" id="{7BB7C441-0E0C-720A-E2AD-559FA5143D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28" y="1104"/>
              <a:ext cx="853" cy="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Freeform 128">
              <a:extLst>
                <a:ext uri="{FF2B5EF4-FFF2-40B4-BE49-F238E27FC236}">
                  <a16:creationId xmlns:a16="http://schemas.microsoft.com/office/drawing/2014/main" id="{AFA6952C-F96C-F8AB-C51D-8E2B99130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107"/>
              <a:ext cx="847" cy="978"/>
            </a:xfrm>
            <a:custGeom>
              <a:avLst/>
              <a:gdLst>
                <a:gd name="T0" fmla="*/ 32 w 847"/>
                <a:gd name="T1" fmla="*/ 25 h 978"/>
                <a:gd name="T2" fmla="*/ 20 w 847"/>
                <a:gd name="T3" fmla="*/ 30 h 978"/>
                <a:gd name="T4" fmla="*/ 9 w 847"/>
                <a:gd name="T5" fmla="*/ 39 h 978"/>
                <a:gd name="T6" fmla="*/ 2 w 847"/>
                <a:gd name="T7" fmla="*/ 51 h 978"/>
                <a:gd name="T8" fmla="*/ 0 w 847"/>
                <a:gd name="T9" fmla="*/ 63 h 978"/>
                <a:gd name="T10" fmla="*/ 0 w 847"/>
                <a:gd name="T11" fmla="*/ 889 h 978"/>
                <a:gd name="T12" fmla="*/ 7 w 847"/>
                <a:gd name="T13" fmla="*/ 911 h 978"/>
                <a:gd name="T14" fmla="*/ 27 w 847"/>
                <a:gd name="T15" fmla="*/ 925 h 978"/>
                <a:gd name="T16" fmla="*/ 65 w 847"/>
                <a:gd name="T17" fmla="*/ 937 h 978"/>
                <a:gd name="T18" fmla="*/ 144 w 847"/>
                <a:gd name="T19" fmla="*/ 957 h 978"/>
                <a:gd name="T20" fmla="*/ 220 w 847"/>
                <a:gd name="T21" fmla="*/ 971 h 978"/>
                <a:gd name="T22" fmla="*/ 297 w 847"/>
                <a:gd name="T23" fmla="*/ 976 h 978"/>
                <a:gd name="T24" fmla="*/ 376 w 847"/>
                <a:gd name="T25" fmla="*/ 976 h 978"/>
                <a:gd name="T26" fmla="*/ 452 w 847"/>
                <a:gd name="T27" fmla="*/ 971 h 978"/>
                <a:gd name="T28" fmla="*/ 531 w 847"/>
                <a:gd name="T29" fmla="*/ 957 h 978"/>
                <a:gd name="T30" fmla="*/ 608 w 847"/>
                <a:gd name="T31" fmla="*/ 937 h 978"/>
                <a:gd name="T32" fmla="*/ 646 w 847"/>
                <a:gd name="T33" fmla="*/ 925 h 978"/>
                <a:gd name="T34" fmla="*/ 665 w 847"/>
                <a:gd name="T35" fmla="*/ 911 h 978"/>
                <a:gd name="T36" fmla="*/ 672 w 847"/>
                <a:gd name="T37" fmla="*/ 889 h 978"/>
                <a:gd name="T38" fmla="*/ 672 w 847"/>
                <a:gd name="T39" fmla="*/ 344 h 978"/>
                <a:gd name="T40" fmla="*/ 836 w 847"/>
                <a:gd name="T41" fmla="*/ 182 h 978"/>
                <a:gd name="T42" fmla="*/ 841 w 847"/>
                <a:gd name="T43" fmla="*/ 175 h 978"/>
                <a:gd name="T44" fmla="*/ 847 w 847"/>
                <a:gd name="T45" fmla="*/ 161 h 978"/>
                <a:gd name="T46" fmla="*/ 847 w 847"/>
                <a:gd name="T47" fmla="*/ 154 h 978"/>
                <a:gd name="T48" fmla="*/ 845 w 847"/>
                <a:gd name="T49" fmla="*/ 138 h 978"/>
                <a:gd name="T50" fmla="*/ 836 w 847"/>
                <a:gd name="T51" fmla="*/ 126 h 978"/>
                <a:gd name="T52" fmla="*/ 812 w 847"/>
                <a:gd name="T53" fmla="*/ 102 h 978"/>
                <a:gd name="T54" fmla="*/ 799 w 847"/>
                <a:gd name="T55" fmla="*/ 93 h 978"/>
                <a:gd name="T56" fmla="*/ 784 w 847"/>
                <a:gd name="T57" fmla="*/ 91 h 978"/>
                <a:gd name="T58" fmla="*/ 770 w 847"/>
                <a:gd name="T59" fmla="*/ 93 h 978"/>
                <a:gd name="T60" fmla="*/ 756 w 847"/>
                <a:gd name="T61" fmla="*/ 102 h 978"/>
                <a:gd name="T62" fmla="*/ 672 w 847"/>
                <a:gd name="T63" fmla="*/ 185 h 978"/>
                <a:gd name="T64" fmla="*/ 672 w 847"/>
                <a:gd name="T65" fmla="*/ 63 h 978"/>
                <a:gd name="T66" fmla="*/ 672 w 847"/>
                <a:gd name="T67" fmla="*/ 56 h 978"/>
                <a:gd name="T68" fmla="*/ 667 w 847"/>
                <a:gd name="T69" fmla="*/ 44 h 978"/>
                <a:gd name="T70" fmla="*/ 660 w 847"/>
                <a:gd name="T71" fmla="*/ 34 h 978"/>
                <a:gd name="T72" fmla="*/ 648 w 847"/>
                <a:gd name="T73" fmla="*/ 27 h 978"/>
                <a:gd name="T74" fmla="*/ 641 w 847"/>
                <a:gd name="T75" fmla="*/ 25 h 978"/>
                <a:gd name="T76" fmla="*/ 573 w 847"/>
                <a:gd name="T77" fmla="*/ 14 h 978"/>
                <a:gd name="T78" fmla="*/ 419 w 847"/>
                <a:gd name="T79" fmla="*/ 2 h 978"/>
                <a:gd name="T80" fmla="*/ 253 w 847"/>
                <a:gd name="T81" fmla="*/ 2 h 978"/>
                <a:gd name="T82" fmla="*/ 100 w 847"/>
                <a:gd name="T83" fmla="*/ 14 h 978"/>
                <a:gd name="T84" fmla="*/ 32 w 847"/>
                <a:gd name="T85" fmla="*/ 25 h 97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47" h="978">
                  <a:moveTo>
                    <a:pt x="32" y="25"/>
                  </a:moveTo>
                  <a:lnTo>
                    <a:pt x="32" y="25"/>
                  </a:lnTo>
                  <a:lnTo>
                    <a:pt x="25" y="27"/>
                  </a:lnTo>
                  <a:lnTo>
                    <a:pt x="20" y="30"/>
                  </a:lnTo>
                  <a:lnTo>
                    <a:pt x="14" y="34"/>
                  </a:lnTo>
                  <a:lnTo>
                    <a:pt x="9" y="39"/>
                  </a:lnTo>
                  <a:lnTo>
                    <a:pt x="6" y="44"/>
                  </a:lnTo>
                  <a:lnTo>
                    <a:pt x="2" y="51"/>
                  </a:lnTo>
                  <a:lnTo>
                    <a:pt x="0" y="56"/>
                  </a:lnTo>
                  <a:lnTo>
                    <a:pt x="0" y="63"/>
                  </a:lnTo>
                  <a:lnTo>
                    <a:pt x="0" y="889"/>
                  </a:lnTo>
                  <a:lnTo>
                    <a:pt x="2" y="901"/>
                  </a:lnTo>
                  <a:lnTo>
                    <a:pt x="7" y="911"/>
                  </a:lnTo>
                  <a:lnTo>
                    <a:pt x="16" y="920"/>
                  </a:lnTo>
                  <a:lnTo>
                    <a:pt x="27" y="925"/>
                  </a:lnTo>
                  <a:lnTo>
                    <a:pt x="65" y="937"/>
                  </a:lnTo>
                  <a:lnTo>
                    <a:pt x="105" y="948"/>
                  </a:lnTo>
                  <a:lnTo>
                    <a:pt x="144" y="957"/>
                  </a:lnTo>
                  <a:lnTo>
                    <a:pt x="182" y="964"/>
                  </a:lnTo>
                  <a:lnTo>
                    <a:pt x="220" y="971"/>
                  </a:lnTo>
                  <a:lnTo>
                    <a:pt x="259" y="974"/>
                  </a:lnTo>
                  <a:lnTo>
                    <a:pt x="297" y="976"/>
                  </a:lnTo>
                  <a:lnTo>
                    <a:pt x="337" y="978"/>
                  </a:lnTo>
                  <a:lnTo>
                    <a:pt x="376" y="976"/>
                  </a:lnTo>
                  <a:lnTo>
                    <a:pt x="414" y="974"/>
                  </a:lnTo>
                  <a:lnTo>
                    <a:pt x="452" y="971"/>
                  </a:lnTo>
                  <a:lnTo>
                    <a:pt x="491" y="964"/>
                  </a:lnTo>
                  <a:lnTo>
                    <a:pt x="531" y="957"/>
                  </a:lnTo>
                  <a:lnTo>
                    <a:pt x="569" y="948"/>
                  </a:lnTo>
                  <a:lnTo>
                    <a:pt x="608" y="937"/>
                  </a:lnTo>
                  <a:lnTo>
                    <a:pt x="646" y="925"/>
                  </a:lnTo>
                  <a:lnTo>
                    <a:pt x="656" y="920"/>
                  </a:lnTo>
                  <a:lnTo>
                    <a:pt x="665" y="911"/>
                  </a:lnTo>
                  <a:lnTo>
                    <a:pt x="670" y="901"/>
                  </a:lnTo>
                  <a:lnTo>
                    <a:pt x="672" y="889"/>
                  </a:lnTo>
                  <a:lnTo>
                    <a:pt x="672" y="344"/>
                  </a:lnTo>
                  <a:lnTo>
                    <a:pt x="836" y="182"/>
                  </a:lnTo>
                  <a:lnTo>
                    <a:pt x="841" y="175"/>
                  </a:lnTo>
                  <a:lnTo>
                    <a:pt x="845" y="168"/>
                  </a:lnTo>
                  <a:lnTo>
                    <a:pt x="847" y="161"/>
                  </a:lnTo>
                  <a:lnTo>
                    <a:pt x="847" y="154"/>
                  </a:lnTo>
                  <a:lnTo>
                    <a:pt x="847" y="145"/>
                  </a:lnTo>
                  <a:lnTo>
                    <a:pt x="845" y="138"/>
                  </a:lnTo>
                  <a:lnTo>
                    <a:pt x="841" y="131"/>
                  </a:lnTo>
                  <a:lnTo>
                    <a:pt x="836" y="126"/>
                  </a:lnTo>
                  <a:lnTo>
                    <a:pt x="812" y="102"/>
                  </a:lnTo>
                  <a:lnTo>
                    <a:pt x="806" y="96"/>
                  </a:lnTo>
                  <a:lnTo>
                    <a:pt x="799" y="93"/>
                  </a:lnTo>
                  <a:lnTo>
                    <a:pt x="792" y="91"/>
                  </a:lnTo>
                  <a:lnTo>
                    <a:pt x="784" y="91"/>
                  </a:lnTo>
                  <a:lnTo>
                    <a:pt x="777" y="91"/>
                  </a:lnTo>
                  <a:lnTo>
                    <a:pt x="770" y="93"/>
                  </a:lnTo>
                  <a:lnTo>
                    <a:pt x="763" y="96"/>
                  </a:lnTo>
                  <a:lnTo>
                    <a:pt x="756" y="102"/>
                  </a:lnTo>
                  <a:lnTo>
                    <a:pt x="672" y="185"/>
                  </a:lnTo>
                  <a:lnTo>
                    <a:pt x="672" y="63"/>
                  </a:lnTo>
                  <a:lnTo>
                    <a:pt x="672" y="56"/>
                  </a:lnTo>
                  <a:lnTo>
                    <a:pt x="670" y="51"/>
                  </a:lnTo>
                  <a:lnTo>
                    <a:pt x="667" y="44"/>
                  </a:lnTo>
                  <a:lnTo>
                    <a:pt x="663" y="39"/>
                  </a:lnTo>
                  <a:lnTo>
                    <a:pt x="660" y="34"/>
                  </a:lnTo>
                  <a:lnTo>
                    <a:pt x="653" y="30"/>
                  </a:lnTo>
                  <a:lnTo>
                    <a:pt x="648" y="27"/>
                  </a:lnTo>
                  <a:lnTo>
                    <a:pt x="641" y="25"/>
                  </a:lnTo>
                  <a:lnTo>
                    <a:pt x="608" y="20"/>
                  </a:lnTo>
                  <a:lnTo>
                    <a:pt x="573" y="14"/>
                  </a:lnTo>
                  <a:lnTo>
                    <a:pt x="499" y="6"/>
                  </a:lnTo>
                  <a:lnTo>
                    <a:pt x="419" y="2"/>
                  </a:lnTo>
                  <a:lnTo>
                    <a:pt x="337" y="0"/>
                  </a:lnTo>
                  <a:lnTo>
                    <a:pt x="253" y="2"/>
                  </a:lnTo>
                  <a:lnTo>
                    <a:pt x="175" y="6"/>
                  </a:lnTo>
                  <a:lnTo>
                    <a:pt x="100" y="14"/>
                  </a:lnTo>
                  <a:lnTo>
                    <a:pt x="65" y="20"/>
                  </a:lnTo>
                  <a:lnTo>
                    <a:pt x="32" y="2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99D9E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Freeform 129">
              <a:extLst>
                <a:ext uri="{FF2B5EF4-FFF2-40B4-BE49-F238E27FC236}">
                  <a16:creationId xmlns:a16="http://schemas.microsoft.com/office/drawing/2014/main" id="{BC405109-6F51-CC9A-3FC0-17DB0A3CE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1128"/>
              <a:ext cx="803" cy="934"/>
            </a:xfrm>
            <a:custGeom>
              <a:avLst/>
              <a:gdLst>
                <a:gd name="T0" fmla="*/ 14 w 803"/>
                <a:gd name="T1" fmla="*/ 27 h 934"/>
                <a:gd name="T2" fmla="*/ 4 w 803"/>
                <a:gd name="T3" fmla="*/ 32 h 934"/>
                <a:gd name="T4" fmla="*/ 0 w 803"/>
                <a:gd name="T5" fmla="*/ 42 h 934"/>
                <a:gd name="T6" fmla="*/ 0 w 803"/>
                <a:gd name="T7" fmla="*/ 868 h 934"/>
                <a:gd name="T8" fmla="*/ 2 w 803"/>
                <a:gd name="T9" fmla="*/ 878 h 934"/>
                <a:gd name="T10" fmla="*/ 11 w 803"/>
                <a:gd name="T11" fmla="*/ 883 h 934"/>
                <a:gd name="T12" fmla="*/ 49 w 803"/>
                <a:gd name="T13" fmla="*/ 895 h 934"/>
                <a:gd name="T14" fmla="*/ 124 w 803"/>
                <a:gd name="T15" fmla="*/ 915 h 934"/>
                <a:gd name="T16" fmla="*/ 201 w 803"/>
                <a:gd name="T17" fmla="*/ 927 h 934"/>
                <a:gd name="T18" fmla="*/ 276 w 803"/>
                <a:gd name="T19" fmla="*/ 934 h 934"/>
                <a:gd name="T20" fmla="*/ 351 w 803"/>
                <a:gd name="T21" fmla="*/ 934 h 934"/>
                <a:gd name="T22" fmla="*/ 428 w 803"/>
                <a:gd name="T23" fmla="*/ 927 h 934"/>
                <a:gd name="T24" fmla="*/ 503 w 803"/>
                <a:gd name="T25" fmla="*/ 915 h 934"/>
                <a:gd name="T26" fmla="*/ 578 w 803"/>
                <a:gd name="T27" fmla="*/ 895 h 934"/>
                <a:gd name="T28" fmla="*/ 616 w 803"/>
                <a:gd name="T29" fmla="*/ 883 h 934"/>
                <a:gd name="T30" fmla="*/ 625 w 803"/>
                <a:gd name="T31" fmla="*/ 878 h 934"/>
                <a:gd name="T32" fmla="*/ 628 w 803"/>
                <a:gd name="T33" fmla="*/ 868 h 934"/>
                <a:gd name="T34" fmla="*/ 628 w 803"/>
                <a:gd name="T35" fmla="*/ 314 h 934"/>
                <a:gd name="T36" fmla="*/ 797 w 803"/>
                <a:gd name="T37" fmla="*/ 145 h 934"/>
                <a:gd name="T38" fmla="*/ 801 w 803"/>
                <a:gd name="T39" fmla="*/ 138 h 934"/>
                <a:gd name="T40" fmla="*/ 803 w 803"/>
                <a:gd name="T41" fmla="*/ 133 h 934"/>
                <a:gd name="T42" fmla="*/ 797 w 803"/>
                <a:gd name="T43" fmla="*/ 121 h 934"/>
                <a:gd name="T44" fmla="*/ 773 w 803"/>
                <a:gd name="T45" fmla="*/ 96 h 934"/>
                <a:gd name="T46" fmla="*/ 761 w 803"/>
                <a:gd name="T47" fmla="*/ 91 h 934"/>
                <a:gd name="T48" fmla="*/ 749 w 803"/>
                <a:gd name="T49" fmla="*/ 96 h 934"/>
                <a:gd name="T50" fmla="*/ 628 w 803"/>
                <a:gd name="T51" fmla="*/ 219 h 934"/>
                <a:gd name="T52" fmla="*/ 628 w 803"/>
                <a:gd name="T53" fmla="*/ 42 h 934"/>
                <a:gd name="T54" fmla="*/ 626 w 803"/>
                <a:gd name="T55" fmla="*/ 37 h 934"/>
                <a:gd name="T56" fmla="*/ 619 w 803"/>
                <a:gd name="T57" fmla="*/ 28 h 934"/>
                <a:gd name="T58" fmla="*/ 614 w 803"/>
                <a:gd name="T59" fmla="*/ 27 h 934"/>
                <a:gd name="T60" fmla="*/ 548 w 803"/>
                <a:gd name="T61" fmla="*/ 14 h 934"/>
                <a:gd name="T62" fmla="*/ 394 w 803"/>
                <a:gd name="T63" fmla="*/ 2 h 934"/>
                <a:gd name="T64" fmla="*/ 232 w 803"/>
                <a:gd name="T65" fmla="*/ 2 h 934"/>
                <a:gd name="T66" fmla="*/ 80 w 803"/>
                <a:gd name="T67" fmla="*/ 14 h 934"/>
                <a:gd name="T68" fmla="*/ 14 w 803"/>
                <a:gd name="T69" fmla="*/ 27 h 9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803" h="934">
                  <a:moveTo>
                    <a:pt x="14" y="27"/>
                  </a:moveTo>
                  <a:lnTo>
                    <a:pt x="14" y="27"/>
                  </a:lnTo>
                  <a:lnTo>
                    <a:pt x="7" y="28"/>
                  </a:lnTo>
                  <a:lnTo>
                    <a:pt x="4" y="32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0" y="868"/>
                  </a:lnTo>
                  <a:lnTo>
                    <a:pt x="0" y="873"/>
                  </a:lnTo>
                  <a:lnTo>
                    <a:pt x="2" y="878"/>
                  </a:lnTo>
                  <a:lnTo>
                    <a:pt x="7" y="881"/>
                  </a:lnTo>
                  <a:lnTo>
                    <a:pt x="11" y="883"/>
                  </a:lnTo>
                  <a:lnTo>
                    <a:pt x="49" y="895"/>
                  </a:lnTo>
                  <a:lnTo>
                    <a:pt x="87" y="906"/>
                  </a:lnTo>
                  <a:lnTo>
                    <a:pt x="124" y="915"/>
                  </a:lnTo>
                  <a:lnTo>
                    <a:pt x="162" y="922"/>
                  </a:lnTo>
                  <a:lnTo>
                    <a:pt x="201" y="927"/>
                  </a:lnTo>
                  <a:lnTo>
                    <a:pt x="237" y="930"/>
                  </a:lnTo>
                  <a:lnTo>
                    <a:pt x="276" y="934"/>
                  </a:lnTo>
                  <a:lnTo>
                    <a:pt x="314" y="934"/>
                  </a:lnTo>
                  <a:lnTo>
                    <a:pt x="351" y="934"/>
                  </a:lnTo>
                  <a:lnTo>
                    <a:pt x="389" y="930"/>
                  </a:lnTo>
                  <a:lnTo>
                    <a:pt x="428" y="927"/>
                  </a:lnTo>
                  <a:lnTo>
                    <a:pt x="464" y="922"/>
                  </a:lnTo>
                  <a:lnTo>
                    <a:pt x="503" y="915"/>
                  </a:lnTo>
                  <a:lnTo>
                    <a:pt x="541" y="906"/>
                  </a:lnTo>
                  <a:lnTo>
                    <a:pt x="578" y="895"/>
                  </a:lnTo>
                  <a:lnTo>
                    <a:pt x="616" y="883"/>
                  </a:lnTo>
                  <a:lnTo>
                    <a:pt x="621" y="881"/>
                  </a:lnTo>
                  <a:lnTo>
                    <a:pt x="625" y="878"/>
                  </a:lnTo>
                  <a:lnTo>
                    <a:pt x="626" y="873"/>
                  </a:lnTo>
                  <a:lnTo>
                    <a:pt x="628" y="868"/>
                  </a:lnTo>
                  <a:lnTo>
                    <a:pt x="628" y="314"/>
                  </a:lnTo>
                  <a:lnTo>
                    <a:pt x="797" y="145"/>
                  </a:lnTo>
                  <a:lnTo>
                    <a:pt x="801" y="138"/>
                  </a:lnTo>
                  <a:lnTo>
                    <a:pt x="803" y="133"/>
                  </a:lnTo>
                  <a:lnTo>
                    <a:pt x="801" y="126"/>
                  </a:lnTo>
                  <a:lnTo>
                    <a:pt x="797" y="121"/>
                  </a:lnTo>
                  <a:lnTo>
                    <a:pt x="773" y="96"/>
                  </a:lnTo>
                  <a:lnTo>
                    <a:pt x="768" y="93"/>
                  </a:lnTo>
                  <a:lnTo>
                    <a:pt x="761" y="91"/>
                  </a:lnTo>
                  <a:lnTo>
                    <a:pt x="755" y="93"/>
                  </a:lnTo>
                  <a:lnTo>
                    <a:pt x="749" y="96"/>
                  </a:lnTo>
                  <a:lnTo>
                    <a:pt x="628" y="219"/>
                  </a:lnTo>
                  <a:lnTo>
                    <a:pt x="628" y="42"/>
                  </a:lnTo>
                  <a:lnTo>
                    <a:pt x="626" y="37"/>
                  </a:lnTo>
                  <a:lnTo>
                    <a:pt x="623" y="32"/>
                  </a:lnTo>
                  <a:lnTo>
                    <a:pt x="619" y="28"/>
                  </a:lnTo>
                  <a:lnTo>
                    <a:pt x="614" y="27"/>
                  </a:lnTo>
                  <a:lnTo>
                    <a:pt x="581" y="20"/>
                  </a:lnTo>
                  <a:lnTo>
                    <a:pt x="548" y="14"/>
                  </a:lnTo>
                  <a:lnTo>
                    <a:pt x="473" y="7"/>
                  </a:lnTo>
                  <a:lnTo>
                    <a:pt x="394" y="2"/>
                  </a:lnTo>
                  <a:lnTo>
                    <a:pt x="314" y="0"/>
                  </a:lnTo>
                  <a:lnTo>
                    <a:pt x="232" y="2"/>
                  </a:lnTo>
                  <a:lnTo>
                    <a:pt x="154" y="7"/>
                  </a:lnTo>
                  <a:lnTo>
                    <a:pt x="80" y="14"/>
                  </a:lnTo>
                  <a:lnTo>
                    <a:pt x="46" y="20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Freeform 130">
              <a:extLst>
                <a:ext uri="{FF2B5EF4-FFF2-40B4-BE49-F238E27FC236}">
                  <a16:creationId xmlns:a16="http://schemas.microsoft.com/office/drawing/2014/main" id="{449806B2-903A-8907-7677-63A238371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146"/>
              <a:ext cx="593" cy="898"/>
            </a:xfrm>
            <a:custGeom>
              <a:avLst/>
              <a:gdLst>
                <a:gd name="T0" fmla="*/ 593 w 593"/>
                <a:gd name="T1" fmla="*/ 850 h 898"/>
                <a:gd name="T2" fmla="*/ 593 w 593"/>
                <a:gd name="T3" fmla="*/ 24 h 898"/>
                <a:gd name="T4" fmla="*/ 593 w 593"/>
                <a:gd name="T5" fmla="*/ 24 h 898"/>
                <a:gd name="T6" fmla="*/ 560 w 593"/>
                <a:gd name="T7" fmla="*/ 19 h 898"/>
                <a:gd name="T8" fmla="*/ 526 w 593"/>
                <a:gd name="T9" fmla="*/ 14 h 898"/>
                <a:gd name="T10" fmla="*/ 453 w 593"/>
                <a:gd name="T11" fmla="*/ 7 h 898"/>
                <a:gd name="T12" fmla="*/ 375 w 593"/>
                <a:gd name="T13" fmla="*/ 2 h 898"/>
                <a:gd name="T14" fmla="*/ 296 w 593"/>
                <a:gd name="T15" fmla="*/ 0 h 898"/>
                <a:gd name="T16" fmla="*/ 216 w 593"/>
                <a:gd name="T17" fmla="*/ 2 h 898"/>
                <a:gd name="T18" fmla="*/ 137 w 593"/>
                <a:gd name="T19" fmla="*/ 7 h 898"/>
                <a:gd name="T20" fmla="*/ 64 w 593"/>
                <a:gd name="T21" fmla="*/ 14 h 898"/>
                <a:gd name="T22" fmla="*/ 31 w 593"/>
                <a:gd name="T23" fmla="*/ 19 h 898"/>
                <a:gd name="T24" fmla="*/ 0 w 593"/>
                <a:gd name="T25" fmla="*/ 24 h 898"/>
                <a:gd name="T26" fmla="*/ 0 w 593"/>
                <a:gd name="T27" fmla="*/ 850 h 898"/>
                <a:gd name="T28" fmla="*/ 0 w 593"/>
                <a:gd name="T29" fmla="*/ 850 h 898"/>
                <a:gd name="T30" fmla="*/ 36 w 593"/>
                <a:gd name="T31" fmla="*/ 862 h 898"/>
                <a:gd name="T32" fmla="*/ 73 w 593"/>
                <a:gd name="T33" fmla="*/ 870 h 898"/>
                <a:gd name="T34" fmla="*/ 110 w 593"/>
                <a:gd name="T35" fmla="*/ 879 h 898"/>
                <a:gd name="T36" fmla="*/ 148 w 593"/>
                <a:gd name="T37" fmla="*/ 886 h 898"/>
                <a:gd name="T38" fmla="*/ 185 w 593"/>
                <a:gd name="T39" fmla="*/ 891 h 898"/>
                <a:gd name="T40" fmla="*/ 221 w 593"/>
                <a:gd name="T41" fmla="*/ 895 h 898"/>
                <a:gd name="T42" fmla="*/ 258 w 593"/>
                <a:gd name="T43" fmla="*/ 898 h 898"/>
                <a:gd name="T44" fmla="*/ 296 w 593"/>
                <a:gd name="T45" fmla="*/ 898 h 898"/>
                <a:gd name="T46" fmla="*/ 333 w 593"/>
                <a:gd name="T47" fmla="*/ 898 h 898"/>
                <a:gd name="T48" fmla="*/ 369 w 593"/>
                <a:gd name="T49" fmla="*/ 895 h 898"/>
                <a:gd name="T50" fmla="*/ 406 w 593"/>
                <a:gd name="T51" fmla="*/ 891 h 898"/>
                <a:gd name="T52" fmla="*/ 444 w 593"/>
                <a:gd name="T53" fmla="*/ 886 h 898"/>
                <a:gd name="T54" fmla="*/ 481 w 593"/>
                <a:gd name="T55" fmla="*/ 879 h 898"/>
                <a:gd name="T56" fmla="*/ 518 w 593"/>
                <a:gd name="T57" fmla="*/ 870 h 898"/>
                <a:gd name="T58" fmla="*/ 554 w 593"/>
                <a:gd name="T59" fmla="*/ 862 h 898"/>
                <a:gd name="T60" fmla="*/ 593 w 593"/>
                <a:gd name="T61" fmla="*/ 850 h 898"/>
                <a:gd name="T62" fmla="*/ 593 w 593"/>
                <a:gd name="T63" fmla="*/ 850 h 89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3" h="898">
                  <a:moveTo>
                    <a:pt x="593" y="850"/>
                  </a:moveTo>
                  <a:lnTo>
                    <a:pt x="593" y="24"/>
                  </a:lnTo>
                  <a:lnTo>
                    <a:pt x="560" y="19"/>
                  </a:lnTo>
                  <a:lnTo>
                    <a:pt x="526" y="14"/>
                  </a:lnTo>
                  <a:lnTo>
                    <a:pt x="453" y="7"/>
                  </a:lnTo>
                  <a:lnTo>
                    <a:pt x="375" y="2"/>
                  </a:lnTo>
                  <a:lnTo>
                    <a:pt x="296" y="0"/>
                  </a:lnTo>
                  <a:lnTo>
                    <a:pt x="216" y="2"/>
                  </a:lnTo>
                  <a:lnTo>
                    <a:pt x="137" y="7"/>
                  </a:lnTo>
                  <a:lnTo>
                    <a:pt x="64" y="14"/>
                  </a:lnTo>
                  <a:lnTo>
                    <a:pt x="31" y="19"/>
                  </a:lnTo>
                  <a:lnTo>
                    <a:pt x="0" y="24"/>
                  </a:lnTo>
                  <a:lnTo>
                    <a:pt x="0" y="850"/>
                  </a:lnTo>
                  <a:lnTo>
                    <a:pt x="36" y="862"/>
                  </a:lnTo>
                  <a:lnTo>
                    <a:pt x="73" y="870"/>
                  </a:lnTo>
                  <a:lnTo>
                    <a:pt x="110" y="879"/>
                  </a:lnTo>
                  <a:lnTo>
                    <a:pt x="148" y="886"/>
                  </a:lnTo>
                  <a:lnTo>
                    <a:pt x="185" y="891"/>
                  </a:lnTo>
                  <a:lnTo>
                    <a:pt x="221" y="895"/>
                  </a:lnTo>
                  <a:lnTo>
                    <a:pt x="258" y="898"/>
                  </a:lnTo>
                  <a:lnTo>
                    <a:pt x="296" y="898"/>
                  </a:lnTo>
                  <a:lnTo>
                    <a:pt x="333" y="898"/>
                  </a:lnTo>
                  <a:lnTo>
                    <a:pt x="369" y="895"/>
                  </a:lnTo>
                  <a:lnTo>
                    <a:pt x="406" y="891"/>
                  </a:lnTo>
                  <a:lnTo>
                    <a:pt x="444" y="886"/>
                  </a:lnTo>
                  <a:lnTo>
                    <a:pt x="481" y="879"/>
                  </a:lnTo>
                  <a:lnTo>
                    <a:pt x="518" y="870"/>
                  </a:lnTo>
                  <a:lnTo>
                    <a:pt x="554" y="862"/>
                  </a:lnTo>
                  <a:lnTo>
                    <a:pt x="593" y="85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Freeform 131">
              <a:extLst>
                <a:ext uri="{FF2B5EF4-FFF2-40B4-BE49-F238E27FC236}">
                  <a16:creationId xmlns:a16="http://schemas.microsoft.com/office/drawing/2014/main" id="{3D37DB4C-3FC2-CE4C-211D-3EF341559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176"/>
              <a:ext cx="40" cy="832"/>
            </a:xfrm>
            <a:custGeom>
              <a:avLst/>
              <a:gdLst>
                <a:gd name="T0" fmla="*/ 40 w 40"/>
                <a:gd name="T1" fmla="*/ 832 h 832"/>
                <a:gd name="T2" fmla="*/ 0 w 40"/>
                <a:gd name="T3" fmla="*/ 821 h 832"/>
                <a:gd name="T4" fmla="*/ 0 w 40"/>
                <a:gd name="T5" fmla="*/ 0 h 832"/>
                <a:gd name="T6" fmla="*/ 40 w 40"/>
                <a:gd name="T7" fmla="*/ 0 h 832"/>
                <a:gd name="T8" fmla="*/ 40 w 40"/>
                <a:gd name="T9" fmla="*/ 832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832">
                  <a:moveTo>
                    <a:pt x="40" y="832"/>
                  </a:moveTo>
                  <a:lnTo>
                    <a:pt x="0" y="821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832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Freeform 132">
              <a:extLst>
                <a:ext uri="{FF2B5EF4-FFF2-40B4-BE49-F238E27FC236}">
                  <a16:creationId xmlns:a16="http://schemas.microsoft.com/office/drawing/2014/main" id="{217D7336-C26C-8B47-0316-94F4AD7E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1170"/>
              <a:ext cx="35" cy="839"/>
            </a:xfrm>
            <a:custGeom>
              <a:avLst/>
              <a:gdLst>
                <a:gd name="T0" fmla="*/ 35 w 35"/>
                <a:gd name="T1" fmla="*/ 839 h 839"/>
                <a:gd name="T2" fmla="*/ 35 w 35"/>
                <a:gd name="T3" fmla="*/ 839 h 839"/>
                <a:gd name="T4" fmla="*/ 23 w 35"/>
                <a:gd name="T5" fmla="*/ 838 h 839"/>
                <a:gd name="T6" fmla="*/ 16 w 35"/>
                <a:gd name="T7" fmla="*/ 834 h 839"/>
                <a:gd name="T8" fmla="*/ 9 w 35"/>
                <a:gd name="T9" fmla="*/ 829 h 839"/>
                <a:gd name="T10" fmla="*/ 6 w 35"/>
                <a:gd name="T11" fmla="*/ 822 h 839"/>
                <a:gd name="T12" fmla="*/ 2 w 35"/>
                <a:gd name="T13" fmla="*/ 817 h 839"/>
                <a:gd name="T14" fmla="*/ 2 w 35"/>
                <a:gd name="T15" fmla="*/ 810 h 839"/>
                <a:gd name="T16" fmla="*/ 0 w 35"/>
                <a:gd name="T17" fmla="*/ 805 h 839"/>
                <a:gd name="T18" fmla="*/ 0 w 35"/>
                <a:gd name="T19" fmla="*/ 35 h 839"/>
                <a:gd name="T20" fmla="*/ 0 w 35"/>
                <a:gd name="T21" fmla="*/ 35 h 839"/>
                <a:gd name="T22" fmla="*/ 2 w 35"/>
                <a:gd name="T23" fmla="*/ 23 h 839"/>
                <a:gd name="T24" fmla="*/ 6 w 35"/>
                <a:gd name="T25" fmla="*/ 16 h 839"/>
                <a:gd name="T26" fmla="*/ 11 w 35"/>
                <a:gd name="T27" fmla="*/ 9 h 839"/>
                <a:gd name="T28" fmla="*/ 18 w 35"/>
                <a:gd name="T29" fmla="*/ 6 h 839"/>
                <a:gd name="T30" fmla="*/ 25 w 35"/>
                <a:gd name="T31" fmla="*/ 2 h 839"/>
                <a:gd name="T32" fmla="*/ 30 w 35"/>
                <a:gd name="T33" fmla="*/ 2 h 839"/>
                <a:gd name="T34" fmla="*/ 35 w 35"/>
                <a:gd name="T35" fmla="*/ 0 h 839"/>
                <a:gd name="T36" fmla="*/ 35 w 35"/>
                <a:gd name="T37" fmla="*/ 839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5" h="839">
                  <a:moveTo>
                    <a:pt x="35" y="839"/>
                  </a:moveTo>
                  <a:lnTo>
                    <a:pt x="35" y="839"/>
                  </a:lnTo>
                  <a:lnTo>
                    <a:pt x="23" y="838"/>
                  </a:lnTo>
                  <a:lnTo>
                    <a:pt x="16" y="834"/>
                  </a:lnTo>
                  <a:lnTo>
                    <a:pt x="9" y="829"/>
                  </a:lnTo>
                  <a:lnTo>
                    <a:pt x="6" y="822"/>
                  </a:lnTo>
                  <a:lnTo>
                    <a:pt x="2" y="817"/>
                  </a:lnTo>
                  <a:lnTo>
                    <a:pt x="2" y="810"/>
                  </a:lnTo>
                  <a:lnTo>
                    <a:pt x="0" y="805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6" y="16"/>
                  </a:lnTo>
                  <a:lnTo>
                    <a:pt x="11" y="9"/>
                  </a:lnTo>
                  <a:lnTo>
                    <a:pt x="18" y="6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5" y="0"/>
                  </a:lnTo>
                  <a:lnTo>
                    <a:pt x="35" y="8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Freeform 133">
              <a:extLst>
                <a:ext uri="{FF2B5EF4-FFF2-40B4-BE49-F238E27FC236}">
                  <a16:creationId xmlns:a16="http://schemas.microsoft.com/office/drawing/2014/main" id="{F24EB80C-6E51-8A40-AA4D-B2D458EBA5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176"/>
              <a:ext cx="40" cy="832"/>
            </a:xfrm>
            <a:custGeom>
              <a:avLst/>
              <a:gdLst>
                <a:gd name="T0" fmla="*/ 0 w 40"/>
                <a:gd name="T1" fmla="*/ 832 h 832"/>
                <a:gd name="T2" fmla="*/ 40 w 40"/>
                <a:gd name="T3" fmla="*/ 821 h 832"/>
                <a:gd name="T4" fmla="*/ 40 w 40"/>
                <a:gd name="T5" fmla="*/ 0 h 832"/>
                <a:gd name="T6" fmla="*/ 0 w 40"/>
                <a:gd name="T7" fmla="*/ 0 h 832"/>
                <a:gd name="T8" fmla="*/ 0 w 40"/>
                <a:gd name="T9" fmla="*/ 832 h 8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832">
                  <a:moveTo>
                    <a:pt x="0" y="832"/>
                  </a:moveTo>
                  <a:lnTo>
                    <a:pt x="40" y="821"/>
                  </a:lnTo>
                  <a:lnTo>
                    <a:pt x="40" y="0"/>
                  </a:lnTo>
                  <a:lnTo>
                    <a:pt x="0" y="0"/>
                  </a:lnTo>
                  <a:lnTo>
                    <a:pt x="0" y="832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Freeform 134">
              <a:extLst>
                <a:ext uri="{FF2B5EF4-FFF2-40B4-BE49-F238E27FC236}">
                  <a16:creationId xmlns:a16="http://schemas.microsoft.com/office/drawing/2014/main" id="{744054D1-1CDE-6373-747A-D78224E93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1170"/>
              <a:ext cx="34" cy="839"/>
            </a:xfrm>
            <a:custGeom>
              <a:avLst/>
              <a:gdLst>
                <a:gd name="T0" fmla="*/ 0 w 34"/>
                <a:gd name="T1" fmla="*/ 839 h 839"/>
                <a:gd name="T2" fmla="*/ 0 w 34"/>
                <a:gd name="T3" fmla="*/ 839 h 839"/>
                <a:gd name="T4" fmla="*/ 11 w 34"/>
                <a:gd name="T5" fmla="*/ 838 h 839"/>
                <a:gd name="T6" fmla="*/ 20 w 34"/>
                <a:gd name="T7" fmla="*/ 834 h 839"/>
                <a:gd name="T8" fmla="*/ 25 w 34"/>
                <a:gd name="T9" fmla="*/ 829 h 839"/>
                <a:gd name="T10" fmla="*/ 28 w 34"/>
                <a:gd name="T11" fmla="*/ 822 h 839"/>
                <a:gd name="T12" fmla="*/ 32 w 34"/>
                <a:gd name="T13" fmla="*/ 817 h 839"/>
                <a:gd name="T14" fmla="*/ 34 w 34"/>
                <a:gd name="T15" fmla="*/ 810 h 839"/>
                <a:gd name="T16" fmla="*/ 34 w 34"/>
                <a:gd name="T17" fmla="*/ 805 h 839"/>
                <a:gd name="T18" fmla="*/ 34 w 34"/>
                <a:gd name="T19" fmla="*/ 35 h 839"/>
                <a:gd name="T20" fmla="*/ 34 w 34"/>
                <a:gd name="T21" fmla="*/ 35 h 839"/>
                <a:gd name="T22" fmla="*/ 32 w 34"/>
                <a:gd name="T23" fmla="*/ 23 h 839"/>
                <a:gd name="T24" fmla="*/ 28 w 34"/>
                <a:gd name="T25" fmla="*/ 16 h 839"/>
                <a:gd name="T26" fmla="*/ 23 w 34"/>
                <a:gd name="T27" fmla="*/ 9 h 839"/>
                <a:gd name="T28" fmla="*/ 16 w 34"/>
                <a:gd name="T29" fmla="*/ 6 h 839"/>
                <a:gd name="T30" fmla="*/ 11 w 34"/>
                <a:gd name="T31" fmla="*/ 2 h 839"/>
                <a:gd name="T32" fmla="*/ 6 w 34"/>
                <a:gd name="T33" fmla="*/ 2 h 839"/>
                <a:gd name="T34" fmla="*/ 0 w 34"/>
                <a:gd name="T35" fmla="*/ 0 h 839"/>
                <a:gd name="T36" fmla="*/ 0 w 34"/>
                <a:gd name="T37" fmla="*/ 839 h 8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4" h="839">
                  <a:moveTo>
                    <a:pt x="0" y="839"/>
                  </a:moveTo>
                  <a:lnTo>
                    <a:pt x="0" y="839"/>
                  </a:lnTo>
                  <a:lnTo>
                    <a:pt x="11" y="838"/>
                  </a:lnTo>
                  <a:lnTo>
                    <a:pt x="20" y="834"/>
                  </a:lnTo>
                  <a:lnTo>
                    <a:pt x="25" y="829"/>
                  </a:lnTo>
                  <a:lnTo>
                    <a:pt x="28" y="822"/>
                  </a:lnTo>
                  <a:lnTo>
                    <a:pt x="32" y="817"/>
                  </a:lnTo>
                  <a:lnTo>
                    <a:pt x="34" y="810"/>
                  </a:lnTo>
                  <a:lnTo>
                    <a:pt x="34" y="805"/>
                  </a:lnTo>
                  <a:lnTo>
                    <a:pt x="34" y="35"/>
                  </a:lnTo>
                  <a:lnTo>
                    <a:pt x="32" y="23"/>
                  </a:lnTo>
                  <a:lnTo>
                    <a:pt x="28" y="16"/>
                  </a:lnTo>
                  <a:lnTo>
                    <a:pt x="23" y="9"/>
                  </a:lnTo>
                  <a:lnTo>
                    <a:pt x="16" y="6"/>
                  </a:lnTo>
                  <a:lnTo>
                    <a:pt x="11" y="2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Freeform 135">
              <a:extLst>
                <a:ext uri="{FF2B5EF4-FFF2-40B4-BE49-F238E27FC236}">
                  <a16:creationId xmlns:a16="http://schemas.microsoft.com/office/drawing/2014/main" id="{BBA455AE-C735-27B6-FE29-4C2E9578E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3" y="1432"/>
              <a:ext cx="40" cy="136"/>
            </a:xfrm>
            <a:custGeom>
              <a:avLst/>
              <a:gdLst>
                <a:gd name="T0" fmla="*/ 40 w 40"/>
                <a:gd name="T1" fmla="*/ 0 h 136"/>
                <a:gd name="T2" fmla="*/ 0 w 40"/>
                <a:gd name="T3" fmla="*/ 35 h 136"/>
                <a:gd name="T4" fmla="*/ 0 w 40"/>
                <a:gd name="T5" fmla="*/ 136 h 136"/>
                <a:gd name="T6" fmla="*/ 40 w 40"/>
                <a:gd name="T7" fmla="*/ 113 h 136"/>
                <a:gd name="T8" fmla="*/ 40 w 40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" h="136">
                  <a:moveTo>
                    <a:pt x="40" y="0"/>
                  </a:moveTo>
                  <a:lnTo>
                    <a:pt x="0" y="35"/>
                  </a:lnTo>
                  <a:lnTo>
                    <a:pt x="0" y="136"/>
                  </a:lnTo>
                  <a:lnTo>
                    <a:pt x="40" y="11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Freeform 136">
              <a:extLst>
                <a:ext uri="{FF2B5EF4-FFF2-40B4-BE49-F238E27FC236}">
                  <a16:creationId xmlns:a16="http://schemas.microsoft.com/office/drawing/2014/main" id="{6B920F14-E6CD-F99A-EA58-E0C5FACAF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1455"/>
              <a:ext cx="34" cy="124"/>
            </a:xfrm>
            <a:custGeom>
              <a:avLst/>
              <a:gdLst>
                <a:gd name="T0" fmla="*/ 34 w 34"/>
                <a:gd name="T1" fmla="*/ 0 h 124"/>
                <a:gd name="T2" fmla="*/ 0 w 34"/>
                <a:gd name="T3" fmla="*/ 29 h 124"/>
                <a:gd name="T4" fmla="*/ 0 w 34"/>
                <a:gd name="T5" fmla="*/ 124 h 124"/>
                <a:gd name="T6" fmla="*/ 34 w 34"/>
                <a:gd name="T7" fmla="*/ 104 h 124"/>
                <a:gd name="T8" fmla="*/ 34 w 34"/>
                <a:gd name="T9" fmla="*/ 0 h 1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" h="124">
                  <a:moveTo>
                    <a:pt x="34" y="0"/>
                  </a:moveTo>
                  <a:lnTo>
                    <a:pt x="0" y="29"/>
                  </a:lnTo>
                  <a:lnTo>
                    <a:pt x="0" y="124"/>
                  </a:lnTo>
                  <a:lnTo>
                    <a:pt x="34" y="10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2E2E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Freeform 137">
              <a:extLst>
                <a:ext uri="{FF2B5EF4-FFF2-40B4-BE49-F238E27FC236}">
                  <a16:creationId xmlns:a16="http://schemas.microsoft.com/office/drawing/2014/main" id="{3668E7DB-57BE-791F-9592-782A9EB19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921"/>
              <a:ext cx="60" cy="59"/>
            </a:xfrm>
            <a:custGeom>
              <a:avLst/>
              <a:gdLst>
                <a:gd name="T0" fmla="*/ 21 w 60"/>
                <a:gd name="T1" fmla="*/ 0 h 59"/>
                <a:gd name="T2" fmla="*/ 21 w 60"/>
                <a:gd name="T3" fmla="*/ 0 h 59"/>
                <a:gd name="T4" fmla="*/ 12 w 60"/>
                <a:gd name="T5" fmla="*/ 1 h 59"/>
                <a:gd name="T6" fmla="*/ 7 w 60"/>
                <a:gd name="T7" fmla="*/ 5 h 59"/>
                <a:gd name="T8" fmla="*/ 2 w 60"/>
                <a:gd name="T9" fmla="*/ 12 h 59"/>
                <a:gd name="T10" fmla="*/ 0 w 60"/>
                <a:gd name="T11" fmla="*/ 20 h 59"/>
                <a:gd name="T12" fmla="*/ 0 w 60"/>
                <a:gd name="T13" fmla="*/ 38 h 59"/>
                <a:gd name="T14" fmla="*/ 0 w 60"/>
                <a:gd name="T15" fmla="*/ 38 h 59"/>
                <a:gd name="T16" fmla="*/ 2 w 60"/>
                <a:gd name="T17" fmla="*/ 45 h 59"/>
                <a:gd name="T18" fmla="*/ 7 w 60"/>
                <a:gd name="T19" fmla="*/ 52 h 59"/>
                <a:gd name="T20" fmla="*/ 12 w 60"/>
                <a:gd name="T21" fmla="*/ 57 h 59"/>
                <a:gd name="T22" fmla="*/ 21 w 60"/>
                <a:gd name="T23" fmla="*/ 59 h 59"/>
                <a:gd name="T24" fmla="*/ 39 w 60"/>
                <a:gd name="T25" fmla="*/ 59 h 59"/>
                <a:gd name="T26" fmla="*/ 39 w 60"/>
                <a:gd name="T27" fmla="*/ 59 h 59"/>
                <a:gd name="T28" fmla="*/ 47 w 60"/>
                <a:gd name="T29" fmla="*/ 57 h 59"/>
                <a:gd name="T30" fmla="*/ 53 w 60"/>
                <a:gd name="T31" fmla="*/ 52 h 59"/>
                <a:gd name="T32" fmla="*/ 58 w 60"/>
                <a:gd name="T33" fmla="*/ 45 h 59"/>
                <a:gd name="T34" fmla="*/ 60 w 60"/>
                <a:gd name="T35" fmla="*/ 38 h 59"/>
                <a:gd name="T36" fmla="*/ 60 w 60"/>
                <a:gd name="T37" fmla="*/ 20 h 59"/>
                <a:gd name="T38" fmla="*/ 60 w 60"/>
                <a:gd name="T39" fmla="*/ 20 h 59"/>
                <a:gd name="T40" fmla="*/ 58 w 60"/>
                <a:gd name="T41" fmla="*/ 12 h 59"/>
                <a:gd name="T42" fmla="*/ 53 w 60"/>
                <a:gd name="T43" fmla="*/ 5 h 59"/>
                <a:gd name="T44" fmla="*/ 47 w 60"/>
                <a:gd name="T45" fmla="*/ 1 h 59"/>
                <a:gd name="T46" fmla="*/ 39 w 60"/>
                <a:gd name="T47" fmla="*/ 0 h 59"/>
                <a:gd name="T48" fmla="*/ 21 w 60"/>
                <a:gd name="T49" fmla="*/ 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0" h="59">
                  <a:moveTo>
                    <a:pt x="21" y="0"/>
                  </a:moveTo>
                  <a:lnTo>
                    <a:pt x="21" y="0"/>
                  </a:lnTo>
                  <a:lnTo>
                    <a:pt x="12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7" y="52"/>
                  </a:lnTo>
                  <a:lnTo>
                    <a:pt x="12" y="57"/>
                  </a:lnTo>
                  <a:lnTo>
                    <a:pt x="21" y="59"/>
                  </a:lnTo>
                  <a:lnTo>
                    <a:pt x="39" y="59"/>
                  </a:lnTo>
                  <a:lnTo>
                    <a:pt x="47" y="57"/>
                  </a:lnTo>
                  <a:lnTo>
                    <a:pt x="53" y="52"/>
                  </a:lnTo>
                  <a:lnTo>
                    <a:pt x="58" y="45"/>
                  </a:lnTo>
                  <a:lnTo>
                    <a:pt x="60" y="38"/>
                  </a:lnTo>
                  <a:lnTo>
                    <a:pt x="60" y="20"/>
                  </a:lnTo>
                  <a:lnTo>
                    <a:pt x="58" y="12"/>
                  </a:lnTo>
                  <a:lnTo>
                    <a:pt x="53" y="5"/>
                  </a:lnTo>
                  <a:lnTo>
                    <a:pt x="47" y="1"/>
                  </a:lnTo>
                  <a:lnTo>
                    <a:pt x="3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Freeform 138">
              <a:extLst>
                <a:ext uri="{FF2B5EF4-FFF2-40B4-BE49-F238E27FC236}">
                  <a16:creationId xmlns:a16="http://schemas.microsoft.com/office/drawing/2014/main" id="{77BE75CF-7B9C-49BB-7C3C-D77EFFDE3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" y="1898"/>
              <a:ext cx="201" cy="98"/>
            </a:xfrm>
            <a:custGeom>
              <a:avLst/>
              <a:gdLst>
                <a:gd name="T0" fmla="*/ 0 w 201"/>
                <a:gd name="T1" fmla="*/ 0 h 98"/>
                <a:gd name="T2" fmla="*/ 0 w 201"/>
                <a:gd name="T3" fmla="*/ 56 h 98"/>
                <a:gd name="T4" fmla="*/ 0 w 201"/>
                <a:gd name="T5" fmla="*/ 56 h 98"/>
                <a:gd name="T6" fmla="*/ 0 w 201"/>
                <a:gd name="T7" fmla="*/ 64 h 98"/>
                <a:gd name="T8" fmla="*/ 3 w 201"/>
                <a:gd name="T9" fmla="*/ 71 h 98"/>
                <a:gd name="T10" fmla="*/ 7 w 201"/>
                <a:gd name="T11" fmla="*/ 78 h 98"/>
                <a:gd name="T12" fmla="*/ 12 w 201"/>
                <a:gd name="T13" fmla="*/ 85 h 98"/>
                <a:gd name="T14" fmla="*/ 17 w 201"/>
                <a:gd name="T15" fmla="*/ 91 h 98"/>
                <a:gd name="T16" fmla="*/ 24 w 201"/>
                <a:gd name="T17" fmla="*/ 94 h 98"/>
                <a:gd name="T18" fmla="*/ 31 w 201"/>
                <a:gd name="T19" fmla="*/ 96 h 98"/>
                <a:gd name="T20" fmla="*/ 38 w 201"/>
                <a:gd name="T21" fmla="*/ 98 h 98"/>
                <a:gd name="T22" fmla="*/ 162 w 201"/>
                <a:gd name="T23" fmla="*/ 98 h 98"/>
                <a:gd name="T24" fmla="*/ 162 w 201"/>
                <a:gd name="T25" fmla="*/ 98 h 98"/>
                <a:gd name="T26" fmla="*/ 171 w 201"/>
                <a:gd name="T27" fmla="*/ 96 h 98"/>
                <a:gd name="T28" fmla="*/ 178 w 201"/>
                <a:gd name="T29" fmla="*/ 94 h 98"/>
                <a:gd name="T30" fmla="*/ 185 w 201"/>
                <a:gd name="T31" fmla="*/ 91 h 98"/>
                <a:gd name="T32" fmla="*/ 190 w 201"/>
                <a:gd name="T33" fmla="*/ 85 h 98"/>
                <a:gd name="T34" fmla="*/ 195 w 201"/>
                <a:gd name="T35" fmla="*/ 78 h 98"/>
                <a:gd name="T36" fmla="*/ 199 w 201"/>
                <a:gd name="T37" fmla="*/ 71 h 98"/>
                <a:gd name="T38" fmla="*/ 201 w 201"/>
                <a:gd name="T39" fmla="*/ 64 h 98"/>
                <a:gd name="T40" fmla="*/ 201 w 201"/>
                <a:gd name="T41" fmla="*/ 56 h 98"/>
                <a:gd name="T42" fmla="*/ 201 w 201"/>
                <a:gd name="T43" fmla="*/ 0 h 98"/>
                <a:gd name="T44" fmla="*/ 0 w 201"/>
                <a:gd name="T45" fmla="*/ 0 h 9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01" h="98">
                  <a:moveTo>
                    <a:pt x="0" y="0"/>
                  </a:moveTo>
                  <a:lnTo>
                    <a:pt x="0" y="56"/>
                  </a:lnTo>
                  <a:lnTo>
                    <a:pt x="0" y="64"/>
                  </a:lnTo>
                  <a:lnTo>
                    <a:pt x="3" y="71"/>
                  </a:lnTo>
                  <a:lnTo>
                    <a:pt x="7" y="78"/>
                  </a:lnTo>
                  <a:lnTo>
                    <a:pt x="12" y="85"/>
                  </a:lnTo>
                  <a:lnTo>
                    <a:pt x="17" y="91"/>
                  </a:lnTo>
                  <a:lnTo>
                    <a:pt x="24" y="94"/>
                  </a:lnTo>
                  <a:lnTo>
                    <a:pt x="31" y="96"/>
                  </a:lnTo>
                  <a:lnTo>
                    <a:pt x="38" y="98"/>
                  </a:lnTo>
                  <a:lnTo>
                    <a:pt x="162" y="98"/>
                  </a:lnTo>
                  <a:lnTo>
                    <a:pt x="171" y="96"/>
                  </a:lnTo>
                  <a:lnTo>
                    <a:pt x="178" y="94"/>
                  </a:lnTo>
                  <a:lnTo>
                    <a:pt x="185" y="91"/>
                  </a:lnTo>
                  <a:lnTo>
                    <a:pt x="190" y="85"/>
                  </a:lnTo>
                  <a:lnTo>
                    <a:pt x="195" y="78"/>
                  </a:lnTo>
                  <a:lnTo>
                    <a:pt x="199" y="71"/>
                  </a:lnTo>
                  <a:lnTo>
                    <a:pt x="201" y="64"/>
                  </a:lnTo>
                  <a:lnTo>
                    <a:pt x="201" y="56"/>
                  </a:lnTo>
                  <a:lnTo>
                    <a:pt x="20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Freeform 139">
              <a:extLst>
                <a:ext uri="{FF2B5EF4-FFF2-40B4-BE49-F238E27FC236}">
                  <a16:creationId xmlns:a16="http://schemas.microsoft.com/office/drawing/2014/main" id="{342D05A1-38EB-A4D8-25BC-AD8DE6211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228"/>
              <a:ext cx="474" cy="605"/>
            </a:xfrm>
            <a:custGeom>
              <a:avLst/>
              <a:gdLst>
                <a:gd name="T0" fmla="*/ 31 w 474"/>
                <a:gd name="T1" fmla="*/ 0 h 605"/>
                <a:gd name="T2" fmla="*/ 31 w 474"/>
                <a:gd name="T3" fmla="*/ 0 h 605"/>
                <a:gd name="T4" fmla="*/ 26 w 474"/>
                <a:gd name="T5" fmla="*/ 0 h 605"/>
                <a:gd name="T6" fmla="*/ 19 w 474"/>
                <a:gd name="T7" fmla="*/ 2 h 605"/>
                <a:gd name="T8" fmla="*/ 14 w 474"/>
                <a:gd name="T9" fmla="*/ 5 h 605"/>
                <a:gd name="T10" fmla="*/ 9 w 474"/>
                <a:gd name="T11" fmla="*/ 9 h 605"/>
                <a:gd name="T12" fmla="*/ 5 w 474"/>
                <a:gd name="T13" fmla="*/ 14 h 605"/>
                <a:gd name="T14" fmla="*/ 2 w 474"/>
                <a:gd name="T15" fmla="*/ 19 h 605"/>
                <a:gd name="T16" fmla="*/ 0 w 474"/>
                <a:gd name="T17" fmla="*/ 26 h 605"/>
                <a:gd name="T18" fmla="*/ 0 w 474"/>
                <a:gd name="T19" fmla="*/ 33 h 605"/>
                <a:gd name="T20" fmla="*/ 0 w 474"/>
                <a:gd name="T21" fmla="*/ 574 h 605"/>
                <a:gd name="T22" fmla="*/ 0 w 474"/>
                <a:gd name="T23" fmla="*/ 574 h 605"/>
                <a:gd name="T24" fmla="*/ 0 w 474"/>
                <a:gd name="T25" fmla="*/ 579 h 605"/>
                <a:gd name="T26" fmla="*/ 2 w 474"/>
                <a:gd name="T27" fmla="*/ 586 h 605"/>
                <a:gd name="T28" fmla="*/ 5 w 474"/>
                <a:gd name="T29" fmla="*/ 591 h 605"/>
                <a:gd name="T30" fmla="*/ 9 w 474"/>
                <a:gd name="T31" fmla="*/ 597 h 605"/>
                <a:gd name="T32" fmla="*/ 14 w 474"/>
                <a:gd name="T33" fmla="*/ 600 h 605"/>
                <a:gd name="T34" fmla="*/ 19 w 474"/>
                <a:gd name="T35" fmla="*/ 604 h 605"/>
                <a:gd name="T36" fmla="*/ 26 w 474"/>
                <a:gd name="T37" fmla="*/ 605 h 605"/>
                <a:gd name="T38" fmla="*/ 31 w 474"/>
                <a:gd name="T39" fmla="*/ 605 h 605"/>
                <a:gd name="T40" fmla="*/ 441 w 474"/>
                <a:gd name="T41" fmla="*/ 605 h 605"/>
                <a:gd name="T42" fmla="*/ 441 w 474"/>
                <a:gd name="T43" fmla="*/ 605 h 605"/>
                <a:gd name="T44" fmla="*/ 448 w 474"/>
                <a:gd name="T45" fmla="*/ 605 h 605"/>
                <a:gd name="T46" fmla="*/ 453 w 474"/>
                <a:gd name="T47" fmla="*/ 604 h 605"/>
                <a:gd name="T48" fmla="*/ 459 w 474"/>
                <a:gd name="T49" fmla="*/ 600 h 605"/>
                <a:gd name="T50" fmla="*/ 464 w 474"/>
                <a:gd name="T51" fmla="*/ 597 h 605"/>
                <a:gd name="T52" fmla="*/ 467 w 474"/>
                <a:gd name="T53" fmla="*/ 591 h 605"/>
                <a:gd name="T54" fmla="*/ 471 w 474"/>
                <a:gd name="T55" fmla="*/ 586 h 605"/>
                <a:gd name="T56" fmla="*/ 473 w 474"/>
                <a:gd name="T57" fmla="*/ 579 h 605"/>
                <a:gd name="T58" fmla="*/ 474 w 474"/>
                <a:gd name="T59" fmla="*/ 574 h 605"/>
                <a:gd name="T60" fmla="*/ 474 w 474"/>
                <a:gd name="T61" fmla="*/ 33 h 605"/>
                <a:gd name="T62" fmla="*/ 474 w 474"/>
                <a:gd name="T63" fmla="*/ 33 h 605"/>
                <a:gd name="T64" fmla="*/ 473 w 474"/>
                <a:gd name="T65" fmla="*/ 26 h 605"/>
                <a:gd name="T66" fmla="*/ 471 w 474"/>
                <a:gd name="T67" fmla="*/ 19 h 605"/>
                <a:gd name="T68" fmla="*/ 467 w 474"/>
                <a:gd name="T69" fmla="*/ 14 h 605"/>
                <a:gd name="T70" fmla="*/ 464 w 474"/>
                <a:gd name="T71" fmla="*/ 9 h 605"/>
                <a:gd name="T72" fmla="*/ 459 w 474"/>
                <a:gd name="T73" fmla="*/ 5 h 605"/>
                <a:gd name="T74" fmla="*/ 453 w 474"/>
                <a:gd name="T75" fmla="*/ 2 h 605"/>
                <a:gd name="T76" fmla="*/ 448 w 474"/>
                <a:gd name="T77" fmla="*/ 0 h 605"/>
                <a:gd name="T78" fmla="*/ 441 w 474"/>
                <a:gd name="T79" fmla="*/ 0 h 605"/>
                <a:gd name="T80" fmla="*/ 31 w 474"/>
                <a:gd name="T81" fmla="*/ 0 h 60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74" h="605">
                  <a:moveTo>
                    <a:pt x="31" y="0"/>
                  </a:moveTo>
                  <a:lnTo>
                    <a:pt x="31" y="0"/>
                  </a:lnTo>
                  <a:lnTo>
                    <a:pt x="26" y="0"/>
                  </a:lnTo>
                  <a:lnTo>
                    <a:pt x="19" y="2"/>
                  </a:lnTo>
                  <a:lnTo>
                    <a:pt x="14" y="5"/>
                  </a:lnTo>
                  <a:lnTo>
                    <a:pt x="9" y="9"/>
                  </a:lnTo>
                  <a:lnTo>
                    <a:pt x="5" y="14"/>
                  </a:lnTo>
                  <a:lnTo>
                    <a:pt x="2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574"/>
                  </a:lnTo>
                  <a:lnTo>
                    <a:pt x="0" y="579"/>
                  </a:lnTo>
                  <a:lnTo>
                    <a:pt x="2" y="586"/>
                  </a:lnTo>
                  <a:lnTo>
                    <a:pt x="5" y="591"/>
                  </a:lnTo>
                  <a:lnTo>
                    <a:pt x="9" y="597"/>
                  </a:lnTo>
                  <a:lnTo>
                    <a:pt x="14" y="600"/>
                  </a:lnTo>
                  <a:lnTo>
                    <a:pt x="19" y="604"/>
                  </a:lnTo>
                  <a:lnTo>
                    <a:pt x="26" y="605"/>
                  </a:lnTo>
                  <a:lnTo>
                    <a:pt x="31" y="605"/>
                  </a:lnTo>
                  <a:lnTo>
                    <a:pt x="441" y="605"/>
                  </a:lnTo>
                  <a:lnTo>
                    <a:pt x="448" y="605"/>
                  </a:lnTo>
                  <a:lnTo>
                    <a:pt x="453" y="604"/>
                  </a:lnTo>
                  <a:lnTo>
                    <a:pt x="459" y="600"/>
                  </a:lnTo>
                  <a:lnTo>
                    <a:pt x="464" y="597"/>
                  </a:lnTo>
                  <a:lnTo>
                    <a:pt x="467" y="591"/>
                  </a:lnTo>
                  <a:lnTo>
                    <a:pt x="471" y="586"/>
                  </a:lnTo>
                  <a:lnTo>
                    <a:pt x="473" y="579"/>
                  </a:lnTo>
                  <a:lnTo>
                    <a:pt x="474" y="574"/>
                  </a:lnTo>
                  <a:lnTo>
                    <a:pt x="474" y="33"/>
                  </a:lnTo>
                  <a:lnTo>
                    <a:pt x="473" y="26"/>
                  </a:lnTo>
                  <a:lnTo>
                    <a:pt x="471" y="19"/>
                  </a:lnTo>
                  <a:lnTo>
                    <a:pt x="467" y="14"/>
                  </a:lnTo>
                  <a:lnTo>
                    <a:pt x="464" y="9"/>
                  </a:lnTo>
                  <a:lnTo>
                    <a:pt x="459" y="5"/>
                  </a:lnTo>
                  <a:lnTo>
                    <a:pt x="453" y="2"/>
                  </a:lnTo>
                  <a:lnTo>
                    <a:pt x="448" y="0"/>
                  </a:lnTo>
                  <a:lnTo>
                    <a:pt x="44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Freeform 140">
              <a:extLst>
                <a:ext uri="{FF2B5EF4-FFF2-40B4-BE49-F238E27FC236}">
                  <a16:creationId xmlns:a16="http://schemas.microsoft.com/office/drawing/2014/main" id="{9E4A8E4C-3E02-B9D1-B920-D39A0C2E3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1230"/>
              <a:ext cx="462" cy="593"/>
            </a:xfrm>
            <a:custGeom>
              <a:avLst/>
              <a:gdLst>
                <a:gd name="T0" fmla="*/ 462 w 462"/>
                <a:gd name="T1" fmla="*/ 567 h 593"/>
                <a:gd name="T2" fmla="*/ 462 w 462"/>
                <a:gd name="T3" fmla="*/ 567 h 593"/>
                <a:gd name="T4" fmla="*/ 462 w 462"/>
                <a:gd name="T5" fmla="*/ 572 h 593"/>
                <a:gd name="T6" fmla="*/ 461 w 462"/>
                <a:gd name="T7" fmla="*/ 577 h 593"/>
                <a:gd name="T8" fmla="*/ 454 w 462"/>
                <a:gd name="T9" fmla="*/ 586 h 593"/>
                <a:gd name="T10" fmla="*/ 447 w 462"/>
                <a:gd name="T11" fmla="*/ 591 h 593"/>
                <a:gd name="T12" fmla="*/ 441 w 462"/>
                <a:gd name="T13" fmla="*/ 593 h 593"/>
                <a:gd name="T14" fmla="*/ 436 w 462"/>
                <a:gd name="T15" fmla="*/ 593 h 593"/>
                <a:gd name="T16" fmla="*/ 26 w 462"/>
                <a:gd name="T17" fmla="*/ 593 h 593"/>
                <a:gd name="T18" fmla="*/ 26 w 462"/>
                <a:gd name="T19" fmla="*/ 593 h 593"/>
                <a:gd name="T20" fmla="*/ 21 w 462"/>
                <a:gd name="T21" fmla="*/ 593 h 593"/>
                <a:gd name="T22" fmla="*/ 18 w 462"/>
                <a:gd name="T23" fmla="*/ 591 h 593"/>
                <a:gd name="T24" fmla="*/ 9 w 462"/>
                <a:gd name="T25" fmla="*/ 586 h 593"/>
                <a:gd name="T26" fmla="*/ 4 w 462"/>
                <a:gd name="T27" fmla="*/ 577 h 593"/>
                <a:gd name="T28" fmla="*/ 2 w 462"/>
                <a:gd name="T29" fmla="*/ 572 h 593"/>
                <a:gd name="T30" fmla="*/ 0 w 462"/>
                <a:gd name="T31" fmla="*/ 567 h 593"/>
                <a:gd name="T32" fmla="*/ 0 w 462"/>
                <a:gd name="T33" fmla="*/ 26 h 593"/>
                <a:gd name="T34" fmla="*/ 0 w 462"/>
                <a:gd name="T35" fmla="*/ 26 h 593"/>
                <a:gd name="T36" fmla="*/ 2 w 462"/>
                <a:gd name="T37" fmla="*/ 21 h 593"/>
                <a:gd name="T38" fmla="*/ 4 w 462"/>
                <a:gd name="T39" fmla="*/ 15 h 593"/>
                <a:gd name="T40" fmla="*/ 9 w 462"/>
                <a:gd name="T41" fmla="*/ 7 h 593"/>
                <a:gd name="T42" fmla="*/ 18 w 462"/>
                <a:gd name="T43" fmla="*/ 1 h 593"/>
                <a:gd name="T44" fmla="*/ 21 w 462"/>
                <a:gd name="T45" fmla="*/ 0 h 593"/>
                <a:gd name="T46" fmla="*/ 26 w 462"/>
                <a:gd name="T47" fmla="*/ 0 h 593"/>
                <a:gd name="T48" fmla="*/ 436 w 462"/>
                <a:gd name="T49" fmla="*/ 0 h 593"/>
                <a:gd name="T50" fmla="*/ 436 w 462"/>
                <a:gd name="T51" fmla="*/ 0 h 593"/>
                <a:gd name="T52" fmla="*/ 441 w 462"/>
                <a:gd name="T53" fmla="*/ 0 h 593"/>
                <a:gd name="T54" fmla="*/ 447 w 462"/>
                <a:gd name="T55" fmla="*/ 1 h 593"/>
                <a:gd name="T56" fmla="*/ 454 w 462"/>
                <a:gd name="T57" fmla="*/ 7 h 593"/>
                <a:gd name="T58" fmla="*/ 461 w 462"/>
                <a:gd name="T59" fmla="*/ 15 h 593"/>
                <a:gd name="T60" fmla="*/ 462 w 462"/>
                <a:gd name="T61" fmla="*/ 21 h 593"/>
                <a:gd name="T62" fmla="*/ 462 w 462"/>
                <a:gd name="T63" fmla="*/ 26 h 593"/>
                <a:gd name="T64" fmla="*/ 462 w 462"/>
                <a:gd name="T65" fmla="*/ 567 h 59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62" h="593">
                  <a:moveTo>
                    <a:pt x="462" y="567"/>
                  </a:moveTo>
                  <a:lnTo>
                    <a:pt x="462" y="567"/>
                  </a:lnTo>
                  <a:lnTo>
                    <a:pt x="462" y="572"/>
                  </a:lnTo>
                  <a:lnTo>
                    <a:pt x="461" y="577"/>
                  </a:lnTo>
                  <a:lnTo>
                    <a:pt x="454" y="586"/>
                  </a:lnTo>
                  <a:lnTo>
                    <a:pt x="447" y="591"/>
                  </a:lnTo>
                  <a:lnTo>
                    <a:pt x="441" y="593"/>
                  </a:lnTo>
                  <a:lnTo>
                    <a:pt x="436" y="593"/>
                  </a:lnTo>
                  <a:lnTo>
                    <a:pt x="26" y="593"/>
                  </a:lnTo>
                  <a:lnTo>
                    <a:pt x="21" y="593"/>
                  </a:lnTo>
                  <a:lnTo>
                    <a:pt x="18" y="591"/>
                  </a:lnTo>
                  <a:lnTo>
                    <a:pt x="9" y="586"/>
                  </a:lnTo>
                  <a:lnTo>
                    <a:pt x="4" y="577"/>
                  </a:lnTo>
                  <a:lnTo>
                    <a:pt x="2" y="572"/>
                  </a:lnTo>
                  <a:lnTo>
                    <a:pt x="0" y="567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7"/>
                  </a:lnTo>
                  <a:lnTo>
                    <a:pt x="18" y="1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436" y="0"/>
                  </a:lnTo>
                  <a:lnTo>
                    <a:pt x="441" y="0"/>
                  </a:lnTo>
                  <a:lnTo>
                    <a:pt x="447" y="1"/>
                  </a:lnTo>
                  <a:lnTo>
                    <a:pt x="454" y="7"/>
                  </a:lnTo>
                  <a:lnTo>
                    <a:pt x="461" y="15"/>
                  </a:lnTo>
                  <a:lnTo>
                    <a:pt x="462" y="21"/>
                  </a:lnTo>
                  <a:lnTo>
                    <a:pt x="462" y="26"/>
                  </a:lnTo>
                  <a:lnTo>
                    <a:pt x="462" y="567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Freeform 141">
              <a:extLst>
                <a:ext uri="{FF2B5EF4-FFF2-40B4-BE49-F238E27FC236}">
                  <a16:creationId xmlns:a16="http://schemas.microsoft.com/office/drawing/2014/main" id="{DF43858C-AE9D-4F2E-3440-85ABF842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5" y="1505"/>
              <a:ext cx="43" cy="100"/>
            </a:xfrm>
            <a:custGeom>
              <a:avLst/>
              <a:gdLst>
                <a:gd name="T0" fmla="*/ 0 w 43"/>
                <a:gd name="T1" fmla="*/ 30 h 100"/>
                <a:gd name="T2" fmla="*/ 5 w 43"/>
                <a:gd name="T3" fmla="*/ 100 h 100"/>
                <a:gd name="T4" fmla="*/ 43 w 43"/>
                <a:gd name="T5" fmla="*/ 77 h 100"/>
                <a:gd name="T6" fmla="*/ 43 w 43"/>
                <a:gd name="T7" fmla="*/ 0 h 100"/>
                <a:gd name="T8" fmla="*/ 33 w 43"/>
                <a:gd name="T9" fmla="*/ 4 h 100"/>
                <a:gd name="T10" fmla="*/ 0 w 43"/>
                <a:gd name="T11" fmla="*/ 30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" h="100">
                  <a:moveTo>
                    <a:pt x="0" y="30"/>
                  </a:moveTo>
                  <a:lnTo>
                    <a:pt x="5" y="100"/>
                  </a:lnTo>
                  <a:lnTo>
                    <a:pt x="43" y="77"/>
                  </a:lnTo>
                  <a:lnTo>
                    <a:pt x="43" y="0"/>
                  </a:lnTo>
                  <a:lnTo>
                    <a:pt x="33" y="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Rectangle 142">
              <a:extLst>
                <a:ext uri="{FF2B5EF4-FFF2-40B4-BE49-F238E27FC236}">
                  <a16:creationId xmlns:a16="http://schemas.microsoft.com/office/drawing/2014/main" id="{5BA18E5C-FF88-A597-DD36-C69BCDE41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1896"/>
              <a:ext cx="206" cy="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59" name="Rectangle 143">
              <a:extLst>
                <a:ext uri="{FF2B5EF4-FFF2-40B4-BE49-F238E27FC236}">
                  <a16:creationId xmlns:a16="http://schemas.microsoft.com/office/drawing/2014/main" id="{CC35B021-69BD-95D6-35DC-9B03C87E5A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" y="1896"/>
              <a:ext cx="209" cy="7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60" name="Freeform 144">
              <a:extLst>
                <a:ext uri="{FF2B5EF4-FFF2-40B4-BE49-F238E27FC236}">
                  <a16:creationId xmlns:a16="http://schemas.microsoft.com/office/drawing/2014/main" id="{37C6C1AF-13B2-9E33-E0B9-EE8286279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921"/>
              <a:ext cx="52" cy="50"/>
            </a:xfrm>
            <a:custGeom>
              <a:avLst/>
              <a:gdLst>
                <a:gd name="T0" fmla="*/ 52 w 52"/>
                <a:gd name="T1" fmla="*/ 34 h 50"/>
                <a:gd name="T2" fmla="*/ 52 w 52"/>
                <a:gd name="T3" fmla="*/ 34 h 50"/>
                <a:gd name="T4" fmla="*/ 50 w 52"/>
                <a:gd name="T5" fmla="*/ 40 h 50"/>
                <a:gd name="T6" fmla="*/ 47 w 52"/>
                <a:gd name="T7" fmla="*/ 47 h 50"/>
                <a:gd name="T8" fmla="*/ 42 w 52"/>
                <a:gd name="T9" fmla="*/ 50 h 50"/>
                <a:gd name="T10" fmla="*/ 35 w 52"/>
                <a:gd name="T11" fmla="*/ 50 h 50"/>
                <a:gd name="T12" fmla="*/ 17 w 52"/>
                <a:gd name="T13" fmla="*/ 50 h 50"/>
                <a:gd name="T14" fmla="*/ 17 w 52"/>
                <a:gd name="T15" fmla="*/ 50 h 50"/>
                <a:gd name="T16" fmla="*/ 10 w 52"/>
                <a:gd name="T17" fmla="*/ 50 h 50"/>
                <a:gd name="T18" fmla="*/ 5 w 52"/>
                <a:gd name="T19" fmla="*/ 47 h 50"/>
                <a:gd name="T20" fmla="*/ 1 w 52"/>
                <a:gd name="T21" fmla="*/ 40 h 50"/>
                <a:gd name="T22" fmla="*/ 0 w 52"/>
                <a:gd name="T23" fmla="*/ 34 h 50"/>
                <a:gd name="T24" fmla="*/ 0 w 52"/>
                <a:gd name="T25" fmla="*/ 17 h 50"/>
                <a:gd name="T26" fmla="*/ 0 w 52"/>
                <a:gd name="T27" fmla="*/ 17 h 50"/>
                <a:gd name="T28" fmla="*/ 1 w 52"/>
                <a:gd name="T29" fmla="*/ 10 h 50"/>
                <a:gd name="T30" fmla="*/ 5 w 52"/>
                <a:gd name="T31" fmla="*/ 5 h 50"/>
                <a:gd name="T32" fmla="*/ 10 w 52"/>
                <a:gd name="T33" fmla="*/ 1 h 50"/>
                <a:gd name="T34" fmla="*/ 17 w 52"/>
                <a:gd name="T35" fmla="*/ 0 h 50"/>
                <a:gd name="T36" fmla="*/ 35 w 52"/>
                <a:gd name="T37" fmla="*/ 0 h 50"/>
                <a:gd name="T38" fmla="*/ 35 w 52"/>
                <a:gd name="T39" fmla="*/ 0 h 50"/>
                <a:gd name="T40" fmla="*/ 42 w 52"/>
                <a:gd name="T41" fmla="*/ 1 h 50"/>
                <a:gd name="T42" fmla="*/ 47 w 52"/>
                <a:gd name="T43" fmla="*/ 5 h 50"/>
                <a:gd name="T44" fmla="*/ 50 w 52"/>
                <a:gd name="T45" fmla="*/ 10 h 50"/>
                <a:gd name="T46" fmla="*/ 52 w 52"/>
                <a:gd name="T47" fmla="*/ 17 h 50"/>
                <a:gd name="T48" fmla="*/ 52 w 52"/>
                <a:gd name="T49" fmla="*/ 34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50">
                  <a:moveTo>
                    <a:pt x="52" y="34"/>
                  </a:moveTo>
                  <a:lnTo>
                    <a:pt x="52" y="34"/>
                  </a:lnTo>
                  <a:lnTo>
                    <a:pt x="50" y="40"/>
                  </a:lnTo>
                  <a:lnTo>
                    <a:pt x="47" y="47"/>
                  </a:lnTo>
                  <a:lnTo>
                    <a:pt x="42" y="50"/>
                  </a:lnTo>
                  <a:lnTo>
                    <a:pt x="35" y="50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5" y="47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7" y="5"/>
                  </a:lnTo>
                  <a:lnTo>
                    <a:pt x="50" y="10"/>
                  </a:lnTo>
                  <a:lnTo>
                    <a:pt x="52" y="17"/>
                  </a:lnTo>
                  <a:lnTo>
                    <a:pt x="52" y="3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Freeform 145">
              <a:extLst>
                <a:ext uri="{FF2B5EF4-FFF2-40B4-BE49-F238E27FC236}">
                  <a16:creationId xmlns:a16="http://schemas.microsoft.com/office/drawing/2014/main" id="{85EB0AAD-6B70-7F42-B7D4-34656F730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922"/>
              <a:ext cx="52" cy="49"/>
            </a:xfrm>
            <a:custGeom>
              <a:avLst/>
              <a:gdLst>
                <a:gd name="T0" fmla="*/ 42 w 52"/>
                <a:gd name="T1" fmla="*/ 0 h 49"/>
                <a:gd name="T2" fmla="*/ 42 w 52"/>
                <a:gd name="T3" fmla="*/ 0 h 49"/>
                <a:gd name="T4" fmla="*/ 42 w 52"/>
                <a:gd name="T5" fmla="*/ 2 h 49"/>
                <a:gd name="T6" fmla="*/ 42 w 52"/>
                <a:gd name="T7" fmla="*/ 19 h 49"/>
                <a:gd name="T8" fmla="*/ 42 w 52"/>
                <a:gd name="T9" fmla="*/ 19 h 49"/>
                <a:gd name="T10" fmla="*/ 40 w 52"/>
                <a:gd name="T11" fmla="*/ 26 h 49"/>
                <a:gd name="T12" fmla="*/ 36 w 52"/>
                <a:gd name="T13" fmla="*/ 32 h 49"/>
                <a:gd name="T14" fmla="*/ 31 w 52"/>
                <a:gd name="T15" fmla="*/ 35 h 49"/>
                <a:gd name="T16" fmla="*/ 24 w 52"/>
                <a:gd name="T17" fmla="*/ 37 h 49"/>
                <a:gd name="T18" fmla="*/ 7 w 52"/>
                <a:gd name="T19" fmla="*/ 37 h 49"/>
                <a:gd name="T20" fmla="*/ 7 w 52"/>
                <a:gd name="T21" fmla="*/ 37 h 49"/>
                <a:gd name="T22" fmla="*/ 0 w 52"/>
                <a:gd name="T23" fmla="*/ 35 h 49"/>
                <a:gd name="T24" fmla="*/ 0 w 52"/>
                <a:gd name="T25" fmla="*/ 35 h 49"/>
                <a:gd name="T26" fmla="*/ 1 w 52"/>
                <a:gd name="T27" fmla="*/ 40 h 49"/>
                <a:gd name="T28" fmla="*/ 7 w 52"/>
                <a:gd name="T29" fmla="*/ 46 h 49"/>
                <a:gd name="T30" fmla="*/ 10 w 52"/>
                <a:gd name="T31" fmla="*/ 49 h 49"/>
                <a:gd name="T32" fmla="*/ 17 w 52"/>
                <a:gd name="T33" fmla="*/ 49 h 49"/>
                <a:gd name="T34" fmla="*/ 35 w 52"/>
                <a:gd name="T35" fmla="*/ 49 h 49"/>
                <a:gd name="T36" fmla="*/ 35 w 52"/>
                <a:gd name="T37" fmla="*/ 49 h 49"/>
                <a:gd name="T38" fmla="*/ 42 w 52"/>
                <a:gd name="T39" fmla="*/ 49 h 49"/>
                <a:gd name="T40" fmla="*/ 47 w 52"/>
                <a:gd name="T41" fmla="*/ 46 h 49"/>
                <a:gd name="T42" fmla="*/ 50 w 52"/>
                <a:gd name="T43" fmla="*/ 39 h 49"/>
                <a:gd name="T44" fmla="*/ 52 w 52"/>
                <a:gd name="T45" fmla="*/ 33 h 49"/>
                <a:gd name="T46" fmla="*/ 52 w 52"/>
                <a:gd name="T47" fmla="*/ 16 h 49"/>
                <a:gd name="T48" fmla="*/ 52 w 52"/>
                <a:gd name="T49" fmla="*/ 16 h 49"/>
                <a:gd name="T50" fmla="*/ 50 w 52"/>
                <a:gd name="T51" fmla="*/ 11 h 49"/>
                <a:gd name="T52" fmla="*/ 49 w 52"/>
                <a:gd name="T53" fmla="*/ 5 h 49"/>
                <a:gd name="T54" fmla="*/ 45 w 52"/>
                <a:gd name="T55" fmla="*/ 2 h 49"/>
                <a:gd name="T56" fmla="*/ 42 w 52"/>
                <a:gd name="T57" fmla="*/ 0 h 49"/>
                <a:gd name="T58" fmla="*/ 42 w 52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" h="49">
                  <a:moveTo>
                    <a:pt x="42" y="0"/>
                  </a:moveTo>
                  <a:lnTo>
                    <a:pt x="42" y="0"/>
                  </a:lnTo>
                  <a:lnTo>
                    <a:pt x="42" y="2"/>
                  </a:lnTo>
                  <a:lnTo>
                    <a:pt x="42" y="19"/>
                  </a:lnTo>
                  <a:lnTo>
                    <a:pt x="40" y="26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4" y="37"/>
                  </a:lnTo>
                  <a:lnTo>
                    <a:pt x="7" y="37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7" y="46"/>
                  </a:lnTo>
                  <a:lnTo>
                    <a:pt x="10" y="49"/>
                  </a:lnTo>
                  <a:lnTo>
                    <a:pt x="17" y="49"/>
                  </a:lnTo>
                  <a:lnTo>
                    <a:pt x="35" y="49"/>
                  </a:lnTo>
                  <a:lnTo>
                    <a:pt x="42" y="49"/>
                  </a:lnTo>
                  <a:lnTo>
                    <a:pt x="47" y="46"/>
                  </a:lnTo>
                  <a:lnTo>
                    <a:pt x="50" y="39"/>
                  </a:lnTo>
                  <a:lnTo>
                    <a:pt x="52" y="33"/>
                  </a:lnTo>
                  <a:lnTo>
                    <a:pt x="52" y="16"/>
                  </a:lnTo>
                  <a:lnTo>
                    <a:pt x="50" y="11"/>
                  </a:lnTo>
                  <a:lnTo>
                    <a:pt x="49" y="5"/>
                  </a:lnTo>
                  <a:lnTo>
                    <a:pt x="45" y="2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2" name="Freeform 146">
              <a:extLst>
                <a:ext uri="{FF2B5EF4-FFF2-40B4-BE49-F238E27FC236}">
                  <a16:creationId xmlns:a16="http://schemas.microsoft.com/office/drawing/2014/main" id="{3955D14F-F010-8ADA-D33E-70CDAC5CBE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2" y="1917"/>
              <a:ext cx="60" cy="59"/>
            </a:xfrm>
            <a:custGeom>
              <a:avLst/>
              <a:gdLst>
                <a:gd name="T0" fmla="*/ 7 w 60"/>
                <a:gd name="T1" fmla="*/ 38 h 59"/>
                <a:gd name="T2" fmla="*/ 7 w 60"/>
                <a:gd name="T3" fmla="*/ 21 h 59"/>
                <a:gd name="T4" fmla="*/ 7 w 60"/>
                <a:gd name="T5" fmla="*/ 21 h 59"/>
                <a:gd name="T6" fmla="*/ 9 w 60"/>
                <a:gd name="T7" fmla="*/ 16 h 59"/>
                <a:gd name="T8" fmla="*/ 11 w 60"/>
                <a:gd name="T9" fmla="*/ 10 h 59"/>
                <a:gd name="T10" fmla="*/ 16 w 60"/>
                <a:gd name="T11" fmla="*/ 9 h 59"/>
                <a:gd name="T12" fmla="*/ 21 w 60"/>
                <a:gd name="T13" fmla="*/ 7 h 59"/>
                <a:gd name="T14" fmla="*/ 39 w 60"/>
                <a:gd name="T15" fmla="*/ 7 h 59"/>
                <a:gd name="T16" fmla="*/ 39 w 60"/>
                <a:gd name="T17" fmla="*/ 7 h 59"/>
                <a:gd name="T18" fmla="*/ 44 w 60"/>
                <a:gd name="T19" fmla="*/ 9 h 59"/>
                <a:gd name="T20" fmla="*/ 47 w 60"/>
                <a:gd name="T21" fmla="*/ 10 h 59"/>
                <a:gd name="T22" fmla="*/ 51 w 60"/>
                <a:gd name="T23" fmla="*/ 16 h 59"/>
                <a:gd name="T24" fmla="*/ 53 w 60"/>
                <a:gd name="T25" fmla="*/ 21 h 59"/>
                <a:gd name="T26" fmla="*/ 53 w 60"/>
                <a:gd name="T27" fmla="*/ 38 h 59"/>
                <a:gd name="T28" fmla="*/ 53 w 60"/>
                <a:gd name="T29" fmla="*/ 38 h 59"/>
                <a:gd name="T30" fmla="*/ 51 w 60"/>
                <a:gd name="T31" fmla="*/ 44 h 59"/>
                <a:gd name="T32" fmla="*/ 47 w 60"/>
                <a:gd name="T33" fmla="*/ 47 h 59"/>
                <a:gd name="T34" fmla="*/ 44 w 60"/>
                <a:gd name="T35" fmla="*/ 51 h 59"/>
                <a:gd name="T36" fmla="*/ 39 w 60"/>
                <a:gd name="T37" fmla="*/ 51 h 59"/>
                <a:gd name="T38" fmla="*/ 21 w 60"/>
                <a:gd name="T39" fmla="*/ 51 h 59"/>
                <a:gd name="T40" fmla="*/ 21 w 60"/>
                <a:gd name="T41" fmla="*/ 51 h 59"/>
                <a:gd name="T42" fmla="*/ 16 w 60"/>
                <a:gd name="T43" fmla="*/ 51 h 59"/>
                <a:gd name="T44" fmla="*/ 11 w 60"/>
                <a:gd name="T45" fmla="*/ 47 h 59"/>
                <a:gd name="T46" fmla="*/ 9 w 60"/>
                <a:gd name="T47" fmla="*/ 44 h 59"/>
                <a:gd name="T48" fmla="*/ 7 w 60"/>
                <a:gd name="T49" fmla="*/ 38 h 59"/>
                <a:gd name="T50" fmla="*/ 7 w 60"/>
                <a:gd name="T51" fmla="*/ 38 h 59"/>
                <a:gd name="T52" fmla="*/ 21 w 60"/>
                <a:gd name="T53" fmla="*/ 0 h 59"/>
                <a:gd name="T54" fmla="*/ 21 w 60"/>
                <a:gd name="T55" fmla="*/ 0 h 59"/>
                <a:gd name="T56" fmla="*/ 12 w 60"/>
                <a:gd name="T57" fmla="*/ 2 h 59"/>
                <a:gd name="T58" fmla="*/ 7 w 60"/>
                <a:gd name="T59" fmla="*/ 5 h 59"/>
                <a:gd name="T60" fmla="*/ 2 w 60"/>
                <a:gd name="T61" fmla="*/ 12 h 59"/>
                <a:gd name="T62" fmla="*/ 0 w 60"/>
                <a:gd name="T63" fmla="*/ 21 h 59"/>
                <a:gd name="T64" fmla="*/ 0 w 60"/>
                <a:gd name="T65" fmla="*/ 38 h 59"/>
                <a:gd name="T66" fmla="*/ 0 w 60"/>
                <a:gd name="T67" fmla="*/ 38 h 59"/>
                <a:gd name="T68" fmla="*/ 2 w 60"/>
                <a:gd name="T69" fmla="*/ 45 h 59"/>
                <a:gd name="T70" fmla="*/ 7 w 60"/>
                <a:gd name="T71" fmla="*/ 52 h 59"/>
                <a:gd name="T72" fmla="*/ 12 w 60"/>
                <a:gd name="T73" fmla="*/ 58 h 59"/>
                <a:gd name="T74" fmla="*/ 21 w 60"/>
                <a:gd name="T75" fmla="*/ 59 h 59"/>
                <a:gd name="T76" fmla="*/ 39 w 60"/>
                <a:gd name="T77" fmla="*/ 59 h 59"/>
                <a:gd name="T78" fmla="*/ 39 w 60"/>
                <a:gd name="T79" fmla="*/ 59 h 59"/>
                <a:gd name="T80" fmla="*/ 47 w 60"/>
                <a:gd name="T81" fmla="*/ 58 h 59"/>
                <a:gd name="T82" fmla="*/ 53 w 60"/>
                <a:gd name="T83" fmla="*/ 52 h 59"/>
                <a:gd name="T84" fmla="*/ 58 w 60"/>
                <a:gd name="T85" fmla="*/ 45 h 59"/>
                <a:gd name="T86" fmla="*/ 60 w 60"/>
                <a:gd name="T87" fmla="*/ 38 h 59"/>
                <a:gd name="T88" fmla="*/ 60 w 60"/>
                <a:gd name="T89" fmla="*/ 21 h 59"/>
                <a:gd name="T90" fmla="*/ 60 w 60"/>
                <a:gd name="T91" fmla="*/ 21 h 59"/>
                <a:gd name="T92" fmla="*/ 58 w 60"/>
                <a:gd name="T93" fmla="*/ 12 h 59"/>
                <a:gd name="T94" fmla="*/ 53 w 60"/>
                <a:gd name="T95" fmla="*/ 5 h 59"/>
                <a:gd name="T96" fmla="*/ 47 w 60"/>
                <a:gd name="T97" fmla="*/ 2 h 59"/>
                <a:gd name="T98" fmla="*/ 39 w 60"/>
                <a:gd name="T99" fmla="*/ 0 h 59"/>
                <a:gd name="T100" fmla="*/ 21 w 60"/>
                <a:gd name="T101" fmla="*/ 0 h 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0" h="59">
                  <a:moveTo>
                    <a:pt x="7" y="38"/>
                  </a:moveTo>
                  <a:lnTo>
                    <a:pt x="7" y="21"/>
                  </a:lnTo>
                  <a:lnTo>
                    <a:pt x="9" y="16"/>
                  </a:lnTo>
                  <a:lnTo>
                    <a:pt x="11" y="10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39" y="7"/>
                  </a:lnTo>
                  <a:lnTo>
                    <a:pt x="44" y="9"/>
                  </a:lnTo>
                  <a:lnTo>
                    <a:pt x="47" y="10"/>
                  </a:lnTo>
                  <a:lnTo>
                    <a:pt x="51" y="16"/>
                  </a:lnTo>
                  <a:lnTo>
                    <a:pt x="53" y="21"/>
                  </a:lnTo>
                  <a:lnTo>
                    <a:pt x="53" y="38"/>
                  </a:lnTo>
                  <a:lnTo>
                    <a:pt x="51" y="44"/>
                  </a:lnTo>
                  <a:lnTo>
                    <a:pt x="47" y="47"/>
                  </a:lnTo>
                  <a:lnTo>
                    <a:pt x="44" y="51"/>
                  </a:lnTo>
                  <a:lnTo>
                    <a:pt x="39" y="51"/>
                  </a:lnTo>
                  <a:lnTo>
                    <a:pt x="21" y="51"/>
                  </a:lnTo>
                  <a:lnTo>
                    <a:pt x="16" y="51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3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2" y="2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7" y="52"/>
                  </a:lnTo>
                  <a:lnTo>
                    <a:pt x="12" y="58"/>
                  </a:lnTo>
                  <a:lnTo>
                    <a:pt x="21" y="59"/>
                  </a:lnTo>
                  <a:lnTo>
                    <a:pt x="39" y="59"/>
                  </a:lnTo>
                  <a:lnTo>
                    <a:pt x="47" y="58"/>
                  </a:lnTo>
                  <a:lnTo>
                    <a:pt x="53" y="52"/>
                  </a:lnTo>
                  <a:lnTo>
                    <a:pt x="58" y="45"/>
                  </a:lnTo>
                  <a:lnTo>
                    <a:pt x="60" y="38"/>
                  </a:lnTo>
                  <a:lnTo>
                    <a:pt x="60" y="21"/>
                  </a:lnTo>
                  <a:lnTo>
                    <a:pt x="58" y="12"/>
                  </a:lnTo>
                  <a:lnTo>
                    <a:pt x="53" y="5"/>
                  </a:lnTo>
                  <a:lnTo>
                    <a:pt x="47" y="2"/>
                  </a:lnTo>
                  <a:lnTo>
                    <a:pt x="39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Freeform 147">
              <a:extLst>
                <a:ext uri="{FF2B5EF4-FFF2-40B4-BE49-F238E27FC236}">
                  <a16:creationId xmlns:a16="http://schemas.microsoft.com/office/drawing/2014/main" id="{49FDECAA-3A07-08B2-3438-AFB335675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" y="1921"/>
              <a:ext cx="58" cy="59"/>
            </a:xfrm>
            <a:custGeom>
              <a:avLst/>
              <a:gdLst>
                <a:gd name="T0" fmla="*/ 20 w 58"/>
                <a:gd name="T1" fmla="*/ 0 h 59"/>
                <a:gd name="T2" fmla="*/ 20 w 58"/>
                <a:gd name="T3" fmla="*/ 0 h 59"/>
                <a:gd name="T4" fmla="*/ 13 w 58"/>
                <a:gd name="T5" fmla="*/ 1 h 59"/>
                <a:gd name="T6" fmla="*/ 6 w 58"/>
                <a:gd name="T7" fmla="*/ 5 h 59"/>
                <a:gd name="T8" fmla="*/ 2 w 58"/>
                <a:gd name="T9" fmla="*/ 12 h 59"/>
                <a:gd name="T10" fmla="*/ 0 w 58"/>
                <a:gd name="T11" fmla="*/ 20 h 59"/>
                <a:gd name="T12" fmla="*/ 0 w 58"/>
                <a:gd name="T13" fmla="*/ 38 h 59"/>
                <a:gd name="T14" fmla="*/ 0 w 58"/>
                <a:gd name="T15" fmla="*/ 38 h 59"/>
                <a:gd name="T16" fmla="*/ 2 w 58"/>
                <a:gd name="T17" fmla="*/ 45 h 59"/>
                <a:gd name="T18" fmla="*/ 6 w 58"/>
                <a:gd name="T19" fmla="*/ 52 h 59"/>
                <a:gd name="T20" fmla="*/ 13 w 58"/>
                <a:gd name="T21" fmla="*/ 57 h 59"/>
                <a:gd name="T22" fmla="*/ 20 w 58"/>
                <a:gd name="T23" fmla="*/ 59 h 59"/>
                <a:gd name="T24" fmla="*/ 37 w 58"/>
                <a:gd name="T25" fmla="*/ 59 h 59"/>
                <a:gd name="T26" fmla="*/ 37 w 58"/>
                <a:gd name="T27" fmla="*/ 59 h 59"/>
                <a:gd name="T28" fmla="*/ 46 w 58"/>
                <a:gd name="T29" fmla="*/ 57 h 59"/>
                <a:gd name="T30" fmla="*/ 53 w 58"/>
                <a:gd name="T31" fmla="*/ 52 h 59"/>
                <a:gd name="T32" fmla="*/ 56 w 58"/>
                <a:gd name="T33" fmla="*/ 45 h 59"/>
                <a:gd name="T34" fmla="*/ 58 w 58"/>
                <a:gd name="T35" fmla="*/ 38 h 59"/>
                <a:gd name="T36" fmla="*/ 58 w 58"/>
                <a:gd name="T37" fmla="*/ 20 h 59"/>
                <a:gd name="T38" fmla="*/ 58 w 58"/>
                <a:gd name="T39" fmla="*/ 20 h 59"/>
                <a:gd name="T40" fmla="*/ 56 w 58"/>
                <a:gd name="T41" fmla="*/ 12 h 59"/>
                <a:gd name="T42" fmla="*/ 53 w 58"/>
                <a:gd name="T43" fmla="*/ 5 h 59"/>
                <a:gd name="T44" fmla="*/ 46 w 58"/>
                <a:gd name="T45" fmla="*/ 1 h 59"/>
                <a:gd name="T46" fmla="*/ 37 w 58"/>
                <a:gd name="T47" fmla="*/ 0 h 59"/>
                <a:gd name="T48" fmla="*/ 20 w 58"/>
                <a:gd name="T49" fmla="*/ 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8" h="59">
                  <a:moveTo>
                    <a:pt x="20" y="0"/>
                  </a:moveTo>
                  <a:lnTo>
                    <a:pt x="20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6" y="52"/>
                  </a:lnTo>
                  <a:lnTo>
                    <a:pt x="13" y="57"/>
                  </a:lnTo>
                  <a:lnTo>
                    <a:pt x="20" y="59"/>
                  </a:lnTo>
                  <a:lnTo>
                    <a:pt x="37" y="59"/>
                  </a:lnTo>
                  <a:lnTo>
                    <a:pt x="46" y="57"/>
                  </a:lnTo>
                  <a:lnTo>
                    <a:pt x="53" y="52"/>
                  </a:lnTo>
                  <a:lnTo>
                    <a:pt x="56" y="45"/>
                  </a:lnTo>
                  <a:lnTo>
                    <a:pt x="58" y="38"/>
                  </a:lnTo>
                  <a:lnTo>
                    <a:pt x="58" y="20"/>
                  </a:lnTo>
                  <a:lnTo>
                    <a:pt x="56" y="12"/>
                  </a:lnTo>
                  <a:lnTo>
                    <a:pt x="53" y="5"/>
                  </a:lnTo>
                  <a:lnTo>
                    <a:pt x="46" y="1"/>
                  </a:lnTo>
                  <a:lnTo>
                    <a:pt x="3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Freeform 148">
              <a:extLst>
                <a:ext uri="{FF2B5EF4-FFF2-40B4-BE49-F238E27FC236}">
                  <a16:creationId xmlns:a16="http://schemas.microsoft.com/office/drawing/2014/main" id="{0719F959-FD22-8FB0-CDF6-F26A108C3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1921"/>
              <a:ext cx="51" cy="50"/>
            </a:xfrm>
            <a:custGeom>
              <a:avLst/>
              <a:gdLst>
                <a:gd name="T0" fmla="*/ 51 w 51"/>
                <a:gd name="T1" fmla="*/ 34 h 50"/>
                <a:gd name="T2" fmla="*/ 51 w 51"/>
                <a:gd name="T3" fmla="*/ 34 h 50"/>
                <a:gd name="T4" fmla="*/ 49 w 51"/>
                <a:gd name="T5" fmla="*/ 40 h 50"/>
                <a:gd name="T6" fmla="*/ 45 w 51"/>
                <a:gd name="T7" fmla="*/ 47 h 50"/>
                <a:gd name="T8" fmla="*/ 40 w 51"/>
                <a:gd name="T9" fmla="*/ 50 h 50"/>
                <a:gd name="T10" fmla="*/ 33 w 51"/>
                <a:gd name="T11" fmla="*/ 50 h 50"/>
                <a:gd name="T12" fmla="*/ 16 w 51"/>
                <a:gd name="T13" fmla="*/ 50 h 50"/>
                <a:gd name="T14" fmla="*/ 16 w 51"/>
                <a:gd name="T15" fmla="*/ 50 h 50"/>
                <a:gd name="T16" fmla="*/ 10 w 51"/>
                <a:gd name="T17" fmla="*/ 50 h 50"/>
                <a:gd name="T18" fmla="*/ 5 w 51"/>
                <a:gd name="T19" fmla="*/ 47 h 50"/>
                <a:gd name="T20" fmla="*/ 0 w 51"/>
                <a:gd name="T21" fmla="*/ 40 h 50"/>
                <a:gd name="T22" fmla="*/ 0 w 51"/>
                <a:gd name="T23" fmla="*/ 34 h 50"/>
                <a:gd name="T24" fmla="*/ 0 w 51"/>
                <a:gd name="T25" fmla="*/ 17 h 50"/>
                <a:gd name="T26" fmla="*/ 0 w 51"/>
                <a:gd name="T27" fmla="*/ 17 h 50"/>
                <a:gd name="T28" fmla="*/ 0 w 51"/>
                <a:gd name="T29" fmla="*/ 10 h 50"/>
                <a:gd name="T30" fmla="*/ 5 w 51"/>
                <a:gd name="T31" fmla="*/ 5 h 50"/>
                <a:gd name="T32" fmla="*/ 10 w 51"/>
                <a:gd name="T33" fmla="*/ 1 h 50"/>
                <a:gd name="T34" fmla="*/ 16 w 51"/>
                <a:gd name="T35" fmla="*/ 0 h 50"/>
                <a:gd name="T36" fmla="*/ 33 w 51"/>
                <a:gd name="T37" fmla="*/ 0 h 50"/>
                <a:gd name="T38" fmla="*/ 33 w 51"/>
                <a:gd name="T39" fmla="*/ 0 h 50"/>
                <a:gd name="T40" fmla="*/ 40 w 51"/>
                <a:gd name="T41" fmla="*/ 1 h 50"/>
                <a:gd name="T42" fmla="*/ 45 w 51"/>
                <a:gd name="T43" fmla="*/ 5 h 50"/>
                <a:gd name="T44" fmla="*/ 49 w 51"/>
                <a:gd name="T45" fmla="*/ 10 h 50"/>
                <a:gd name="T46" fmla="*/ 51 w 51"/>
                <a:gd name="T47" fmla="*/ 17 h 50"/>
                <a:gd name="T48" fmla="*/ 51 w 51"/>
                <a:gd name="T49" fmla="*/ 34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1" h="50">
                  <a:moveTo>
                    <a:pt x="51" y="34"/>
                  </a:moveTo>
                  <a:lnTo>
                    <a:pt x="51" y="34"/>
                  </a:lnTo>
                  <a:lnTo>
                    <a:pt x="49" y="40"/>
                  </a:lnTo>
                  <a:lnTo>
                    <a:pt x="45" y="47"/>
                  </a:lnTo>
                  <a:lnTo>
                    <a:pt x="40" y="50"/>
                  </a:lnTo>
                  <a:lnTo>
                    <a:pt x="33" y="50"/>
                  </a:lnTo>
                  <a:lnTo>
                    <a:pt x="16" y="50"/>
                  </a:lnTo>
                  <a:lnTo>
                    <a:pt x="10" y="50"/>
                  </a:lnTo>
                  <a:lnTo>
                    <a:pt x="5" y="47"/>
                  </a:lnTo>
                  <a:lnTo>
                    <a:pt x="0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6" y="0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5" y="5"/>
                  </a:lnTo>
                  <a:lnTo>
                    <a:pt x="49" y="10"/>
                  </a:lnTo>
                  <a:lnTo>
                    <a:pt x="51" y="17"/>
                  </a:lnTo>
                  <a:lnTo>
                    <a:pt x="51" y="3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5" name="Freeform 149">
              <a:extLst>
                <a:ext uri="{FF2B5EF4-FFF2-40B4-BE49-F238E27FC236}">
                  <a16:creationId xmlns:a16="http://schemas.microsoft.com/office/drawing/2014/main" id="{6B3D06E1-33B1-B570-7337-E28981C6F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9" y="1922"/>
              <a:ext cx="51" cy="49"/>
            </a:xfrm>
            <a:custGeom>
              <a:avLst/>
              <a:gdLst>
                <a:gd name="T0" fmla="*/ 40 w 51"/>
                <a:gd name="T1" fmla="*/ 0 h 49"/>
                <a:gd name="T2" fmla="*/ 40 w 51"/>
                <a:gd name="T3" fmla="*/ 0 h 49"/>
                <a:gd name="T4" fmla="*/ 40 w 51"/>
                <a:gd name="T5" fmla="*/ 2 h 49"/>
                <a:gd name="T6" fmla="*/ 40 w 51"/>
                <a:gd name="T7" fmla="*/ 19 h 49"/>
                <a:gd name="T8" fmla="*/ 40 w 51"/>
                <a:gd name="T9" fmla="*/ 19 h 49"/>
                <a:gd name="T10" fmla="*/ 40 w 51"/>
                <a:gd name="T11" fmla="*/ 26 h 49"/>
                <a:gd name="T12" fmla="*/ 37 w 51"/>
                <a:gd name="T13" fmla="*/ 32 h 49"/>
                <a:gd name="T14" fmla="*/ 31 w 51"/>
                <a:gd name="T15" fmla="*/ 35 h 49"/>
                <a:gd name="T16" fmla="*/ 24 w 51"/>
                <a:gd name="T17" fmla="*/ 37 h 49"/>
                <a:gd name="T18" fmla="*/ 7 w 51"/>
                <a:gd name="T19" fmla="*/ 37 h 49"/>
                <a:gd name="T20" fmla="*/ 7 w 51"/>
                <a:gd name="T21" fmla="*/ 37 h 49"/>
                <a:gd name="T22" fmla="*/ 0 w 51"/>
                <a:gd name="T23" fmla="*/ 35 h 49"/>
                <a:gd name="T24" fmla="*/ 0 w 51"/>
                <a:gd name="T25" fmla="*/ 35 h 49"/>
                <a:gd name="T26" fmla="*/ 2 w 51"/>
                <a:gd name="T27" fmla="*/ 40 h 49"/>
                <a:gd name="T28" fmla="*/ 5 w 51"/>
                <a:gd name="T29" fmla="*/ 46 h 49"/>
                <a:gd name="T30" fmla="*/ 10 w 51"/>
                <a:gd name="T31" fmla="*/ 49 h 49"/>
                <a:gd name="T32" fmla="*/ 16 w 51"/>
                <a:gd name="T33" fmla="*/ 49 h 49"/>
                <a:gd name="T34" fmla="*/ 33 w 51"/>
                <a:gd name="T35" fmla="*/ 49 h 49"/>
                <a:gd name="T36" fmla="*/ 33 w 51"/>
                <a:gd name="T37" fmla="*/ 49 h 49"/>
                <a:gd name="T38" fmla="*/ 40 w 51"/>
                <a:gd name="T39" fmla="*/ 49 h 49"/>
                <a:gd name="T40" fmla="*/ 45 w 51"/>
                <a:gd name="T41" fmla="*/ 46 h 49"/>
                <a:gd name="T42" fmla="*/ 49 w 51"/>
                <a:gd name="T43" fmla="*/ 39 h 49"/>
                <a:gd name="T44" fmla="*/ 51 w 51"/>
                <a:gd name="T45" fmla="*/ 33 h 49"/>
                <a:gd name="T46" fmla="*/ 51 w 51"/>
                <a:gd name="T47" fmla="*/ 16 h 49"/>
                <a:gd name="T48" fmla="*/ 51 w 51"/>
                <a:gd name="T49" fmla="*/ 16 h 49"/>
                <a:gd name="T50" fmla="*/ 51 w 51"/>
                <a:gd name="T51" fmla="*/ 11 h 49"/>
                <a:gd name="T52" fmla="*/ 49 w 51"/>
                <a:gd name="T53" fmla="*/ 5 h 49"/>
                <a:gd name="T54" fmla="*/ 45 w 51"/>
                <a:gd name="T55" fmla="*/ 2 h 49"/>
                <a:gd name="T56" fmla="*/ 40 w 51"/>
                <a:gd name="T57" fmla="*/ 0 h 49"/>
                <a:gd name="T58" fmla="*/ 40 w 51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9">
                  <a:moveTo>
                    <a:pt x="40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0" y="26"/>
                  </a:lnTo>
                  <a:lnTo>
                    <a:pt x="37" y="32"/>
                  </a:lnTo>
                  <a:lnTo>
                    <a:pt x="31" y="35"/>
                  </a:lnTo>
                  <a:lnTo>
                    <a:pt x="24" y="37"/>
                  </a:lnTo>
                  <a:lnTo>
                    <a:pt x="7" y="37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10" y="49"/>
                  </a:lnTo>
                  <a:lnTo>
                    <a:pt x="16" y="49"/>
                  </a:lnTo>
                  <a:lnTo>
                    <a:pt x="33" y="49"/>
                  </a:lnTo>
                  <a:lnTo>
                    <a:pt x="40" y="49"/>
                  </a:lnTo>
                  <a:lnTo>
                    <a:pt x="45" y="46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16"/>
                  </a:lnTo>
                  <a:lnTo>
                    <a:pt x="51" y="11"/>
                  </a:lnTo>
                  <a:lnTo>
                    <a:pt x="49" y="5"/>
                  </a:lnTo>
                  <a:lnTo>
                    <a:pt x="4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6" name="Freeform 150">
              <a:extLst>
                <a:ext uri="{FF2B5EF4-FFF2-40B4-BE49-F238E27FC236}">
                  <a16:creationId xmlns:a16="http://schemas.microsoft.com/office/drawing/2014/main" id="{7D72CFF8-DA8A-B812-BC37-4645CFC36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95" y="1917"/>
              <a:ext cx="58" cy="59"/>
            </a:xfrm>
            <a:custGeom>
              <a:avLst/>
              <a:gdLst>
                <a:gd name="T0" fmla="*/ 7 w 58"/>
                <a:gd name="T1" fmla="*/ 38 h 59"/>
                <a:gd name="T2" fmla="*/ 7 w 58"/>
                <a:gd name="T3" fmla="*/ 21 h 59"/>
                <a:gd name="T4" fmla="*/ 7 w 58"/>
                <a:gd name="T5" fmla="*/ 21 h 59"/>
                <a:gd name="T6" fmla="*/ 7 w 58"/>
                <a:gd name="T7" fmla="*/ 16 h 59"/>
                <a:gd name="T8" fmla="*/ 11 w 58"/>
                <a:gd name="T9" fmla="*/ 10 h 59"/>
                <a:gd name="T10" fmla="*/ 14 w 58"/>
                <a:gd name="T11" fmla="*/ 9 h 59"/>
                <a:gd name="T12" fmla="*/ 20 w 58"/>
                <a:gd name="T13" fmla="*/ 7 h 59"/>
                <a:gd name="T14" fmla="*/ 37 w 58"/>
                <a:gd name="T15" fmla="*/ 7 h 59"/>
                <a:gd name="T16" fmla="*/ 37 w 58"/>
                <a:gd name="T17" fmla="*/ 7 h 59"/>
                <a:gd name="T18" fmla="*/ 42 w 58"/>
                <a:gd name="T19" fmla="*/ 9 h 59"/>
                <a:gd name="T20" fmla="*/ 48 w 58"/>
                <a:gd name="T21" fmla="*/ 10 h 59"/>
                <a:gd name="T22" fmla="*/ 51 w 58"/>
                <a:gd name="T23" fmla="*/ 16 h 59"/>
                <a:gd name="T24" fmla="*/ 51 w 58"/>
                <a:gd name="T25" fmla="*/ 21 h 59"/>
                <a:gd name="T26" fmla="*/ 51 w 58"/>
                <a:gd name="T27" fmla="*/ 38 h 59"/>
                <a:gd name="T28" fmla="*/ 51 w 58"/>
                <a:gd name="T29" fmla="*/ 38 h 59"/>
                <a:gd name="T30" fmla="*/ 51 w 58"/>
                <a:gd name="T31" fmla="*/ 44 h 59"/>
                <a:gd name="T32" fmla="*/ 48 w 58"/>
                <a:gd name="T33" fmla="*/ 47 h 59"/>
                <a:gd name="T34" fmla="*/ 42 w 58"/>
                <a:gd name="T35" fmla="*/ 51 h 59"/>
                <a:gd name="T36" fmla="*/ 37 w 58"/>
                <a:gd name="T37" fmla="*/ 51 h 59"/>
                <a:gd name="T38" fmla="*/ 20 w 58"/>
                <a:gd name="T39" fmla="*/ 51 h 59"/>
                <a:gd name="T40" fmla="*/ 20 w 58"/>
                <a:gd name="T41" fmla="*/ 51 h 59"/>
                <a:gd name="T42" fmla="*/ 14 w 58"/>
                <a:gd name="T43" fmla="*/ 51 h 59"/>
                <a:gd name="T44" fmla="*/ 11 w 58"/>
                <a:gd name="T45" fmla="*/ 47 h 59"/>
                <a:gd name="T46" fmla="*/ 7 w 58"/>
                <a:gd name="T47" fmla="*/ 44 h 59"/>
                <a:gd name="T48" fmla="*/ 7 w 58"/>
                <a:gd name="T49" fmla="*/ 38 h 59"/>
                <a:gd name="T50" fmla="*/ 7 w 58"/>
                <a:gd name="T51" fmla="*/ 38 h 59"/>
                <a:gd name="T52" fmla="*/ 20 w 58"/>
                <a:gd name="T53" fmla="*/ 0 h 59"/>
                <a:gd name="T54" fmla="*/ 20 w 58"/>
                <a:gd name="T55" fmla="*/ 0 h 59"/>
                <a:gd name="T56" fmla="*/ 13 w 58"/>
                <a:gd name="T57" fmla="*/ 2 h 59"/>
                <a:gd name="T58" fmla="*/ 6 w 58"/>
                <a:gd name="T59" fmla="*/ 5 h 59"/>
                <a:gd name="T60" fmla="*/ 2 w 58"/>
                <a:gd name="T61" fmla="*/ 12 h 59"/>
                <a:gd name="T62" fmla="*/ 0 w 58"/>
                <a:gd name="T63" fmla="*/ 21 h 59"/>
                <a:gd name="T64" fmla="*/ 0 w 58"/>
                <a:gd name="T65" fmla="*/ 38 h 59"/>
                <a:gd name="T66" fmla="*/ 0 w 58"/>
                <a:gd name="T67" fmla="*/ 38 h 59"/>
                <a:gd name="T68" fmla="*/ 2 w 58"/>
                <a:gd name="T69" fmla="*/ 45 h 59"/>
                <a:gd name="T70" fmla="*/ 6 w 58"/>
                <a:gd name="T71" fmla="*/ 52 h 59"/>
                <a:gd name="T72" fmla="*/ 13 w 58"/>
                <a:gd name="T73" fmla="*/ 58 h 59"/>
                <a:gd name="T74" fmla="*/ 20 w 58"/>
                <a:gd name="T75" fmla="*/ 59 h 59"/>
                <a:gd name="T76" fmla="*/ 37 w 58"/>
                <a:gd name="T77" fmla="*/ 59 h 59"/>
                <a:gd name="T78" fmla="*/ 37 w 58"/>
                <a:gd name="T79" fmla="*/ 59 h 59"/>
                <a:gd name="T80" fmla="*/ 46 w 58"/>
                <a:gd name="T81" fmla="*/ 58 h 59"/>
                <a:gd name="T82" fmla="*/ 53 w 58"/>
                <a:gd name="T83" fmla="*/ 52 h 59"/>
                <a:gd name="T84" fmla="*/ 56 w 58"/>
                <a:gd name="T85" fmla="*/ 45 h 59"/>
                <a:gd name="T86" fmla="*/ 58 w 58"/>
                <a:gd name="T87" fmla="*/ 38 h 59"/>
                <a:gd name="T88" fmla="*/ 58 w 58"/>
                <a:gd name="T89" fmla="*/ 21 h 59"/>
                <a:gd name="T90" fmla="*/ 58 w 58"/>
                <a:gd name="T91" fmla="*/ 21 h 59"/>
                <a:gd name="T92" fmla="*/ 56 w 58"/>
                <a:gd name="T93" fmla="*/ 12 h 59"/>
                <a:gd name="T94" fmla="*/ 53 w 58"/>
                <a:gd name="T95" fmla="*/ 5 h 59"/>
                <a:gd name="T96" fmla="*/ 46 w 58"/>
                <a:gd name="T97" fmla="*/ 2 h 59"/>
                <a:gd name="T98" fmla="*/ 37 w 58"/>
                <a:gd name="T99" fmla="*/ 0 h 59"/>
                <a:gd name="T100" fmla="*/ 20 w 58"/>
                <a:gd name="T101" fmla="*/ 0 h 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8" h="59">
                  <a:moveTo>
                    <a:pt x="7" y="38"/>
                  </a:moveTo>
                  <a:lnTo>
                    <a:pt x="7" y="21"/>
                  </a:lnTo>
                  <a:lnTo>
                    <a:pt x="7" y="16"/>
                  </a:lnTo>
                  <a:lnTo>
                    <a:pt x="11" y="10"/>
                  </a:lnTo>
                  <a:lnTo>
                    <a:pt x="14" y="9"/>
                  </a:lnTo>
                  <a:lnTo>
                    <a:pt x="20" y="7"/>
                  </a:lnTo>
                  <a:lnTo>
                    <a:pt x="37" y="7"/>
                  </a:lnTo>
                  <a:lnTo>
                    <a:pt x="42" y="9"/>
                  </a:lnTo>
                  <a:lnTo>
                    <a:pt x="48" y="10"/>
                  </a:lnTo>
                  <a:lnTo>
                    <a:pt x="51" y="16"/>
                  </a:lnTo>
                  <a:lnTo>
                    <a:pt x="51" y="21"/>
                  </a:lnTo>
                  <a:lnTo>
                    <a:pt x="51" y="38"/>
                  </a:lnTo>
                  <a:lnTo>
                    <a:pt x="51" y="44"/>
                  </a:lnTo>
                  <a:lnTo>
                    <a:pt x="48" y="47"/>
                  </a:lnTo>
                  <a:lnTo>
                    <a:pt x="42" y="51"/>
                  </a:lnTo>
                  <a:lnTo>
                    <a:pt x="37" y="51"/>
                  </a:lnTo>
                  <a:lnTo>
                    <a:pt x="20" y="51"/>
                  </a:lnTo>
                  <a:lnTo>
                    <a:pt x="14" y="51"/>
                  </a:lnTo>
                  <a:lnTo>
                    <a:pt x="11" y="47"/>
                  </a:lnTo>
                  <a:lnTo>
                    <a:pt x="7" y="44"/>
                  </a:lnTo>
                  <a:lnTo>
                    <a:pt x="7" y="38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13" y="2"/>
                  </a:lnTo>
                  <a:lnTo>
                    <a:pt x="6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6" y="52"/>
                  </a:lnTo>
                  <a:lnTo>
                    <a:pt x="13" y="58"/>
                  </a:lnTo>
                  <a:lnTo>
                    <a:pt x="20" y="59"/>
                  </a:lnTo>
                  <a:lnTo>
                    <a:pt x="37" y="59"/>
                  </a:lnTo>
                  <a:lnTo>
                    <a:pt x="46" y="58"/>
                  </a:lnTo>
                  <a:lnTo>
                    <a:pt x="53" y="52"/>
                  </a:lnTo>
                  <a:lnTo>
                    <a:pt x="56" y="45"/>
                  </a:lnTo>
                  <a:lnTo>
                    <a:pt x="58" y="38"/>
                  </a:lnTo>
                  <a:lnTo>
                    <a:pt x="58" y="21"/>
                  </a:lnTo>
                  <a:lnTo>
                    <a:pt x="56" y="12"/>
                  </a:lnTo>
                  <a:lnTo>
                    <a:pt x="53" y="5"/>
                  </a:lnTo>
                  <a:lnTo>
                    <a:pt x="46" y="2"/>
                  </a:lnTo>
                  <a:lnTo>
                    <a:pt x="37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7" name="Freeform 151">
              <a:extLst>
                <a:ext uri="{FF2B5EF4-FFF2-40B4-BE49-F238E27FC236}">
                  <a16:creationId xmlns:a16="http://schemas.microsoft.com/office/drawing/2014/main" id="{9B8A9B55-6362-C663-A8E6-5D7E18723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7" y="1921"/>
              <a:ext cx="59" cy="59"/>
            </a:xfrm>
            <a:custGeom>
              <a:avLst/>
              <a:gdLst>
                <a:gd name="T0" fmla="*/ 21 w 59"/>
                <a:gd name="T1" fmla="*/ 0 h 59"/>
                <a:gd name="T2" fmla="*/ 21 w 59"/>
                <a:gd name="T3" fmla="*/ 0 h 59"/>
                <a:gd name="T4" fmla="*/ 14 w 59"/>
                <a:gd name="T5" fmla="*/ 1 h 59"/>
                <a:gd name="T6" fmla="*/ 7 w 59"/>
                <a:gd name="T7" fmla="*/ 5 h 59"/>
                <a:gd name="T8" fmla="*/ 2 w 59"/>
                <a:gd name="T9" fmla="*/ 12 h 59"/>
                <a:gd name="T10" fmla="*/ 0 w 59"/>
                <a:gd name="T11" fmla="*/ 20 h 59"/>
                <a:gd name="T12" fmla="*/ 0 w 59"/>
                <a:gd name="T13" fmla="*/ 38 h 59"/>
                <a:gd name="T14" fmla="*/ 0 w 59"/>
                <a:gd name="T15" fmla="*/ 38 h 59"/>
                <a:gd name="T16" fmla="*/ 2 w 59"/>
                <a:gd name="T17" fmla="*/ 45 h 59"/>
                <a:gd name="T18" fmla="*/ 7 w 59"/>
                <a:gd name="T19" fmla="*/ 52 h 59"/>
                <a:gd name="T20" fmla="*/ 14 w 59"/>
                <a:gd name="T21" fmla="*/ 57 h 59"/>
                <a:gd name="T22" fmla="*/ 21 w 59"/>
                <a:gd name="T23" fmla="*/ 59 h 59"/>
                <a:gd name="T24" fmla="*/ 38 w 59"/>
                <a:gd name="T25" fmla="*/ 59 h 59"/>
                <a:gd name="T26" fmla="*/ 38 w 59"/>
                <a:gd name="T27" fmla="*/ 59 h 59"/>
                <a:gd name="T28" fmla="*/ 47 w 59"/>
                <a:gd name="T29" fmla="*/ 57 h 59"/>
                <a:gd name="T30" fmla="*/ 54 w 59"/>
                <a:gd name="T31" fmla="*/ 52 h 59"/>
                <a:gd name="T32" fmla="*/ 57 w 59"/>
                <a:gd name="T33" fmla="*/ 45 h 59"/>
                <a:gd name="T34" fmla="*/ 59 w 59"/>
                <a:gd name="T35" fmla="*/ 38 h 59"/>
                <a:gd name="T36" fmla="*/ 59 w 59"/>
                <a:gd name="T37" fmla="*/ 20 h 59"/>
                <a:gd name="T38" fmla="*/ 59 w 59"/>
                <a:gd name="T39" fmla="*/ 20 h 59"/>
                <a:gd name="T40" fmla="*/ 57 w 59"/>
                <a:gd name="T41" fmla="*/ 12 h 59"/>
                <a:gd name="T42" fmla="*/ 54 w 59"/>
                <a:gd name="T43" fmla="*/ 5 h 59"/>
                <a:gd name="T44" fmla="*/ 47 w 59"/>
                <a:gd name="T45" fmla="*/ 1 h 59"/>
                <a:gd name="T46" fmla="*/ 38 w 59"/>
                <a:gd name="T47" fmla="*/ 0 h 59"/>
                <a:gd name="T48" fmla="*/ 21 w 59"/>
                <a:gd name="T49" fmla="*/ 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59">
                  <a:moveTo>
                    <a:pt x="21" y="0"/>
                  </a:moveTo>
                  <a:lnTo>
                    <a:pt x="21" y="0"/>
                  </a:lnTo>
                  <a:lnTo>
                    <a:pt x="14" y="1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7" y="52"/>
                  </a:lnTo>
                  <a:lnTo>
                    <a:pt x="14" y="57"/>
                  </a:lnTo>
                  <a:lnTo>
                    <a:pt x="21" y="59"/>
                  </a:lnTo>
                  <a:lnTo>
                    <a:pt x="38" y="59"/>
                  </a:lnTo>
                  <a:lnTo>
                    <a:pt x="47" y="57"/>
                  </a:lnTo>
                  <a:lnTo>
                    <a:pt x="54" y="52"/>
                  </a:lnTo>
                  <a:lnTo>
                    <a:pt x="57" y="45"/>
                  </a:lnTo>
                  <a:lnTo>
                    <a:pt x="59" y="38"/>
                  </a:lnTo>
                  <a:lnTo>
                    <a:pt x="59" y="20"/>
                  </a:lnTo>
                  <a:lnTo>
                    <a:pt x="57" y="12"/>
                  </a:lnTo>
                  <a:lnTo>
                    <a:pt x="54" y="5"/>
                  </a:lnTo>
                  <a:lnTo>
                    <a:pt x="47" y="1"/>
                  </a:lnTo>
                  <a:lnTo>
                    <a:pt x="3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8" name="Freeform 152">
              <a:extLst>
                <a:ext uri="{FF2B5EF4-FFF2-40B4-BE49-F238E27FC236}">
                  <a16:creationId xmlns:a16="http://schemas.microsoft.com/office/drawing/2014/main" id="{3A506496-2B97-D0B7-5083-6E50CC663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0" y="1921"/>
              <a:ext cx="53" cy="50"/>
            </a:xfrm>
            <a:custGeom>
              <a:avLst/>
              <a:gdLst>
                <a:gd name="T0" fmla="*/ 53 w 53"/>
                <a:gd name="T1" fmla="*/ 34 h 50"/>
                <a:gd name="T2" fmla="*/ 53 w 53"/>
                <a:gd name="T3" fmla="*/ 34 h 50"/>
                <a:gd name="T4" fmla="*/ 51 w 53"/>
                <a:gd name="T5" fmla="*/ 40 h 50"/>
                <a:gd name="T6" fmla="*/ 47 w 53"/>
                <a:gd name="T7" fmla="*/ 47 h 50"/>
                <a:gd name="T8" fmla="*/ 42 w 53"/>
                <a:gd name="T9" fmla="*/ 50 h 50"/>
                <a:gd name="T10" fmla="*/ 35 w 53"/>
                <a:gd name="T11" fmla="*/ 50 h 50"/>
                <a:gd name="T12" fmla="*/ 18 w 53"/>
                <a:gd name="T13" fmla="*/ 50 h 50"/>
                <a:gd name="T14" fmla="*/ 18 w 53"/>
                <a:gd name="T15" fmla="*/ 50 h 50"/>
                <a:gd name="T16" fmla="*/ 11 w 53"/>
                <a:gd name="T17" fmla="*/ 50 h 50"/>
                <a:gd name="T18" fmla="*/ 5 w 53"/>
                <a:gd name="T19" fmla="*/ 47 h 50"/>
                <a:gd name="T20" fmla="*/ 2 w 53"/>
                <a:gd name="T21" fmla="*/ 40 h 50"/>
                <a:gd name="T22" fmla="*/ 0 w 53"/>
                <a:gd name="T23" fmla="*/ 34 h 50"/>
                <a:gd name="T24" fmla="*/ 0 w 53"/>
                <a:gd name="T25" fmla="*/ 17 h 50"/>
                <a:gd name="T26" fmla="*/ 0 w 53"/>
                <a:gd name="T27" fmla="*/ 17 h 50"/>
                <a:gd name="T28" fmla="*/ 2 w 53"/>
                <a:gd name="T29" fmla="*/ 10 h 50"/>
                <a:gd name="T30" fmla="*/ 5 w 53"/>
                <a:gd name="T31" fmla="*/ 5 h 50"/>
                <a:gd name="T32" fmla="*/ 11 w 53"/>
                <a:gd name="T33" fmla="*/ 1 h 50"/>
                <a:gd name="T34" fmla="*/ 18 w 53"/>
                <a:gd name="T35" fmla="*/ 0 h 50"/>
                <a:gd name="T36" fmla="*/ 35 w 53"/>
                <a:gd name="T37" fmla="*/ 0 h 50"/>
                <a:gd name="T38" fmla="*/ 35 w 53"/>
                <a:gd name="T39" fmla="*/ 0 h 50"/>
                <a:gd name="T40" fmla="*/ 42 w 53"/>
                <a:gd name="T41" fmla="*/ 1 h 50"/>
                <a:gd name="T42" fmla="*/ 47 w 53"/>
                <a:gd name="T43" fmla="*/ 5 h 50"/>
                <a:gd name="T44" fmla="*/ 51 w 53"/>
                <a:gd name="T45" fmla="*/ 10 h 50"/>
                <a:gd name="T46" fmla="*/ 53 w 53"/>
                <a:gd name="T47" fmla="*/ 17 h 50"/>
                <a:gd name="T48" fmla="*/ 53 w 53"/>
                <a:gd name="T49" fmla="*/ 34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3" h="50">
                  <a:moveTo>
                    <a:pt x="53" y="34"/>
                  </a:moveTo>
                  <a:lnTo>
                    <a:pt x="53" y="34"/>
                  </a:lnTo>
                  <a:lnTo>
                    <a:pt x="51" y="40"/>
                  </a:lnTo>
                  <a:lnTo>
                    <a:pt x="47" y="47"/>
                  </a:lnTo>
                  <a:lnTo>
                    <a:pt x="42" y="50"/>
                  </a:lnTo>
                  <a:lnTo>
                    <a:pt x="35" y="50"/>
                  </a:lnTo>
                  <a:lnTo>
                    <a:pt x="18" y="50"/>
                  </a:lnTo>
                  <a:lnTo>
                    <a:pt x="11" y="50"/>
                  </a:lnTo>
                  <a:lnTo>
                    <a:pt x="5" y="47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5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35" y="0"/>
                  </a:lnTo>
                  <a:lnTo>
                    <a:pt x="42" y="1"/>
                  </a:lnTo>
                  <a:lnTo>
                    <a:pt x="47" y="5"/>
                  </a:lnTo>
                  <a:lnTo>
                    <a:pt x="51" y="10"/>
                  </a:lnTo>
                  <a:lnTo>
                    <a:pt x="53" y="17"/>
                  </a:lnTo>
                  <a:lnTo>
                    <a:pt x="53" y="3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9" name="Freeform 153">
              <a:extLst>
                <a:ext uri="{FF2B5EF4-FFF2-40B4-BE49-F238E27FC236}">
                  <a16:creationId xmlns:a16="http://schemas.microsoft.com/office/drawing/2014/main" id="{4E04A7D3-C5C2-3B01-3877-A8EF6216B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2" y="1922"/>
              <a:ext cx="51" cy="49"/>
            </a:xfrm>
            <a:custGeom>
              <a:avLst/>
              <a:gdLst>
                <a:gd name="T0" fmla="*/ 40 w 51"/>
                <a:gd name="T1" fmla="*/ 0 h 49"/>
                <a:gd name="T2" fmla="*/ 40 w 51"/>
                <a:gd name="T3" fmla="*/ 0 h 49"/>
                <a:gd name="T4" fmla="*/ 40 w 51"/>
                <a:gd name="T5" fmla="*/ 2 h 49"/>
                <a:gd name="T6" fmla="*/ 40 w 51"/>
                <a:gd name="T7" fmla="*/ 19 h 49"/>
                <a:gd name="T8" fmla="*/ 40 w 51"/>
                <a:gd name="T9" fmla="*/ 19 h 49"/>
                <a:gd name="T10" fmla="*/ 40 w 51"/>
                <a:gd name="T11" fmla="*/ 26 h 49"/>
                <a:gd name="T12" fmla="*/ 35 w 51"/>
                <a:gd name="T13" fmla="*/ 32 h 49"/>
                <a:gd name="T14" fmla="*/ 30 w 51"/>
                <a:gd name="T15" fmla="*/ 35 h 49"/>
                <a:gd name="T16" fmla="*/ 24 w 51"/>
                <a:gd name="T17" fmla="*/ 37 h 49"/>
                <a:gd name="T18" fmla="*/ 7 w 51"/>
                <a:gd name="T19" fmla="*/ 37 h 49"/>
                <a:gd name="T20" fmla="*/ 7 w 51"/>
                <a:gd name="T21" fmla="*/ 37 h 49"/>
                <a:gd name="T22" fmla="*/ 0 w 51"/>
                <a:gd name="T23" fmla="*/ 35 h 49"/>
                <a:gd name="T24" fmla="*/ 0 w 51"/>
                <a:gd name="T25" fmla="*/ 35 h 49"/>
                <a:gd name="T26" fmla="*/ 2 w 51"/>
                <a:gd name="T27" fmla="*/ 40 h 49"/>
                <a:gd name="T28" fmla="*/ 5 w 51"/>
                <a:gd name="T29" fmla="*/ 46 h 49"/>
                <a:gd name="T30" fmla="*/ 10 w 51"/>
                <a:gd name="T31" fmla="*/ 49 h 49"/>
                <a:gd name="T32" fmla="*/ 16 w 51"/>
                <a:gd name="T33" fmla="*/ 49 h 49"/>
                <a:gd name="T34" fmla="*/ 33 w 51"/>
                <a:gd name="T35" fmla="*/ 49 h 49"/>
                <a:gd name="T36" fmla="*/ 33 w 51"/>
                <a:gd name="T37" fmla="*/ 49 h 49"/>
                <a:gd name="T38" fmla="*/ 40 w 51"/>
                <a:gd name="T39" fmla="*/ 49 h 49"/>
                <a:gd name="T40" fmla="*/ 45 w 51"/>
                <a:gd name="T41" fmla="*/ 46 h 49"/>
                <a:gd name="T42" fmla="*/ 49 w 51"/>
                <a:gd name="T43" fmla="*/ 39 h 49"/>
                <a:gd name="T44" fmla="*/ 51 w 51"/>
                <a:gd name="T45" fmla="*/ 33 h 49"/>
                <a:gd name="T46" fmla="*/ 51 w 51"/>
                <a:gd name="T47" fmla="*/ 16 h 49"/>
                <a:gd name="T48" fmla="*/ 51 w 51"/>
                <a:gd name="T49" fmla="*/ 16 h 49"/>
                <a:gd name="T50" fmla="*/ 51 w 51"/>
                <a:gd name="T51" fmla="*/ 11 h 49"/>
                <a:gd name="T52" fmla="*/ 47 w 51"/>
                <a:gd name="T53" fmla="*/ 5 h 49"/>
                <a:gd name="T54" fmla="*/ 45 w 51"/>
                <a:gd name="T55" fmla="*/ 2 h 49"/>
                <a:gd name="T56" fmla="*/ 40 w 51"/>
                <a:gd name="T57" fmla="*/ 0 h 49"/>
                <a:gd name="T58" fmla="*/ 40 w 51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1" h="49">
                  <a:moveTo>
                    <a:pt x="40" y="0"/>
                  </a:moveTo>
                  <a:lnTo>
                    <a:pt x="40" y="0"/>
                  </a:lnTo>
                  <a:lnTo>
                    <a:pt x="40" y="2"/>
                  </a:lnTo>
                  <a:lnTo>
                    <a:pt x="40" y="19"/>
                  </a:lnTo>
                  <a:lnTo>
                    <a:pt x="40" y="26"/>
                  </a:lnTo>
                  <a:lnTo>
                    <a:pt x="35" y="32"/>
                  </a:lnTo>
                  <a:lnTo>
                    <a:pt x="30" y="35"/>
                  </a:lnTo>
                  <a:lnTo>
                    <a:pt x="24" y="37"/>
                  </a:lnTo>
                  <a:lnTo>
                    <a:pt x="7" y="37"/>
                  </a:lnTo>
                  <a:lnTo>
                    <a:pt x="0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10" y="49"/>
                  </a:lnTo>
                  <a:lnTo>
                    <a:pt x="16" y="49"/>
                  </a:lnTo>
                  <a:lnTo>
                    <a:pt x="33" y="49"/>
                  </a:lnTo>
                  <a:lnTo>
                    <a:pt x="40" y="49"/>
                  </a:lnTo>
                  <a:lnTo>
                    <a:pt x="45" y="46"/>
                  </a:lnTo>
                  <a:lnTo>
                    <a:pt x="49" y="39"/>
                  </a:lnTo>
                  <a:lnTo>
                    <a:pt x="51" y="33"/>
                  </a:lnTo>
                  <a:lnTo>
                    <a:pt x="51" y="16"/>
                  </a:lnTo>
                  <a:lnTo>
                    <a:pt x="51" y="11"/>
                  </a:lnTo>
                  <a:lnTo>
                    <a:pt x="47" y="5"/>
                  </a:lnTo>
                  <a:lnTo>
                    <a:pt x="45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0" name="Freeform 154">
              <a:extLst>
                <a:ext uri="{FF2B5EF4-FFF2-40B4-BE49-F238E27FC236}">
                  <a16:creationId xmlns:a16="http://schemas.microsoft.com/office/drawing/2014/main" id="{20A88BC8-A1F7-8F43-CC38-D7554D0C46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87" y="1917"/>
              <a:ext cx="59" cy="59"/>
            </a:xfrm>
            <a:custGeom>
              <a:avLst/>
              <a:gdLst>
                <a:gd name="T0" fmla="*/ 8 w 59"/>
                <a:gd name="T1" fmla="*/ 38 h 59"/>
                <a:gd name="T2" fmla="*/ 8 w 59"/>
                <a:gd name="T3" fmla="*/ 21 h 59"/>
                <a:gd name="T4" fmla="*/ 8 w 59"/>
                <a:gd name="T5" fmla="*/ 21 h 59"/>
                <a:gd name="T6" fmla="*/ 8 w 59"/>
                <a:gd name="T7" fmla="*/ 16 h 59"/>
                <a:gd name="T8" fmla="*/ 12 w 59"/>
                <a:gd name="T9" fmla="*/ 10 h 59"/>
                <a:gd name="T10" fmla="*/ 15 w 59"/>
                <a:gd name="T11" fmla="*/ 9 h 59"/>
                <a:gd name="T12" fmla="*/ 21 w 59"/>
                <a:gd name="T13" fmla="*/ 7 h 59"/>
                <a:gd name="T14" fmla="*/ 38 w 59"/>
                <a:gd name="T15" fmla="*/ 7 h 59"/>
                <a:gd name="T16" fmla="*/ 38 w 59"/>
                <a:gd name="T17" fmla="*/ 7 h 59"/>
                <a:gd name="T18" fmla="*/ 43 w 59"/>
                <a:gd name="T19" fmla="*/ 9 h 59"/>
                <a:gd name="T20" fmla="*/ 49 w 59"/>
                <a:gd name="T21" fmla="*/ 10 h 59"/>
                <a:gd name="T22" fmla="*/ 50 w 59"/>
                <a:gd name="T23" fmla="*/ 16 h 59"/>
                <a:gd name="T24" fmla="*/ 52 w 59"/>
                <a:gd name="T25" fmla="*/ 21 h 59"/>
                <a:gd name="T26" fmla="*/ 52 w 59"/>
                <a:gd name="T27" fmla="*/ 38 h 59"/>
                <a:gd name="T28" fmla="*/ 52 w 59"/>
                <a:gd name="T29" fmla="*/ 38 h 59"/>
                <a:gd name="T30" fmla="*/ 50 w 59"/>
                <a:gd name="T31" fmla="*/ 44 h 59"/>
                <a:gd name="T32" fmla="*/ 49 w 59"/>
                <a:gd name="T33" fmla="*/ 47 h 59"/>
                <a:gd name="T34" fmla="*/ 43 w 59"/>
                <a:gd name="T35" fmla="*/ 51 h 59"/>
                <a:gd name="T36" fmla="*/ 38 w 59"/>
                <a:gd name="T37" fmla="*/ 51 h 59"/>
                <a:gd name="T38" fmla="*/ 21 w 59"/>
                <a:gd name="T39" fmla="*/ 51 h 59"/>
                <a:gd name="T40" fmla="*/ 21 w 59"/>
                <a:gd name="T41" fmla="*/ 51 h 59"/>
                <a:gd name="T42" fmla="*/ 15 w 59"/>
                <a:gd name="T43" fmla="*/ 51 h 59"/>
                <a:gd name="T44" fmla="*/ 12 w 59"/>
                <a:gd name="T45" fmla="*/ 47 h 59"/>
                <a:gd name="T46" fmla="*/ 8 w 59"/>
                <a:gd name="T47" fmla="*/ 44 h 59"/>
                <a:gd name="T48" fmla="*/ 8 w 59"/>
                <a:gd name="T49" fmla="*/ 38 h 59"/>
                <a:gd name="T50" fmla="*/ 8 w 59"/>
                <a:gd name="T51" fmla="*/ 38 h 59"/>
                <a:gd name="T52" fmla="*/ 21 w 59"/>
                <a:gd name="T53" fmla="*/ 0 h 59"/>
                <a:gd name="T54" fmla="*/ 21 w 59"/>
                <a:gd name="T55" fmla="*/ 0 h 59"/>
                <a:gd name="T56" fmla="*/ 14 w 59"/>
                <a:gd name="T57" fmla="*/ 2 h 59"/>
                <a:gd name="T58" fmla="*/ 7 w 59"/>
                <a:gd name="T59" fmla="*/ 5 h 59"/>
                <a:gd name="T60" fmla="*/ 2 w 59"/>
                <a:gd name="T61" fmla="*/ 12 h 59"/>
                <a:gd name="T62" fmla="*/ 0 w 59"/>
                <a:gd name="T63" fmla="*/ 21 h 59"/>
                <a:gd name="T64" fmla="*/ 0 w 59"/>
                <a:gd name="T65" fmla="*/ 38 h 59"/>
                <a:gd name="T66" fmla="*/ 0 w 59"/>
                <a:gd name="T67" fmla="*/ 38 h 59"/>
                <a:gd name="T68" fmla="*/ 2 w 59"/>
                <a:gd name="T69" fmla="*/ 45 h 59"/>
                <a:gd name="T70" fmla="*/ 7 w 59"/>
                <a:gd name="T71" fmla="*/ 52 h 59"/>
                <a:gd name="T72" fmla="*/ 14 w 59"/>
                <a:gd name="T73" fmla="*/ 58 h 59"/>
                <a:gd name="T74" fmla="*/ 21 w 59"/>
                <a:gd name="T75" fmla="*/ 59 h 59"/>
                <a:gd name="T76" fmla="*/ 38 w 59"/>
                <a:gd name="T77" fmla="*/ 59 h 59"/>
                <a:gd name="T78" fmla="*/ 38 w 59"/>
                <a:gd name="T79" fmla="*/ 59 h 59"/>
                <a:gd name="T80" fmla="*/ 47 w 59"/>
                <a:gd name="T81" fmla="*/ 58 h 59"/>
                <a:gd name="T82" fmla="*/ 54 w 59"/>
                <a:gd name="T83" fmla="*/ 52 h 59"/>
                <a:gd name="T84" fmla="*/ 57 w 59"/>
                <a:gd name="T85" fmla="*/ 45 h 59"/>
                <a:gd name="T86" fmla="*/ 59 w 59"/>
                <a:gd name="T87" fmla="*/ 38 h 59"/>
                <a:gd name="T88" fmla="*/ 59 w 59"/>
                <a:gd name="T89" fmla="*/ 21 h 59"/>
                <a:gd name="T90" fmla="*/ 59 w 59"/>
                <a:gd name="T91" fmla="*/ 21 h 59"/>
                <a:gd name="T92" fmla="*/ 57 w 59"/>
                <a:gd name="T93" fmla="*/ 12 h 59"/>
                <a:gd name="T94" fmla="*/ 54 w 59"/>
                <a:gd name="T95" fmla="*/ 5 h 59"/>
                <a:gd name="T96" fmla="*/ 47 w 59"/>
                <a:gd name="T97" fmla="*/ 2 h 59"/>
                <a:gd name="T98" fmla="*/ 38 w 59"/>
                <a:gd name="T99" fmla="*/ 0 h 59"/>
                <a:gd name="T100" fmla="*/ 21 w 59"/>
                <a:gd name="T101" fmla="*/ 0 h 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" h="59">
                  <a:moveTo>
                    <a:pt x="8" y="38"/>
                  </a:moveTo>
                  <a:lnTo>
                    <a:pt x="8" y="21"/>
                  </a:lnTo>
                  <a:lnTo>
                    <a:pt x="8" y="16"/>
                  </a:lnTo>
                  <a:lnTo>
                    <a:pt x="12" y="10"/>
                  </a:lnTo>
                  <a:lnTo>
                    <a:pt x="15" y="9"/>
                  </a:lnTo>
                  <a:lnTo>
                    <a:pt x="21" y="7"/>
                  </a:lnTo>
                  <a:lnTo>
                    <a:pt x="38" y="7"/>
                  </a:lnTo>
                  <a:lnTo>
                    <a:pt x="43" y="9"/>
                  </a:lnTo>
                  <a:lnTo>
                    <a:pt x="49" y="10"/>
                  </a:lnTo>
                  <a:lnTo>
                    <a:pt x="50" y="16"/>
                  </a:lnTo>
                  <a:lnTo>
                    <a:pt x="52" y="21"/>
                  </a:lnTo>
                  <a:lnTo>
                    <a:pt x="52" y="38"/>
                  </a:lnTo>
                  <a:lnTo>
                    <a:pt x="50" y="44"/>
                  </a:lnTo>
                  <a:lnTo>
                    <a:pt x="49" y="47"/>
                  </a:lnTo>
                  <a:lnTo>
                    <a:pt x="43" y="51"/>
                  </a:lnTo>
                  <a:lnTo>
                    <a:pt x="38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12" y="47"/>
                  </a:lnTo>
                  <a:lnTo>
                    <a:pt x="8" y="44"/>
                  </a:lnTo>
                  <a:lnTo>
                    <a:pt x="8" y="3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4" y="2"/>
                  </a:lnTo>
                  <a:lnTo>
                    <a:pt x="7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7" y="52"/>
                  </a:lnTo>
                  <a:lnTo>
                    <a:pt x="14" y="58"/>
                  </a:lnTo>
                  <a:lnTo>
                    <a:pt x="21" y="59"/>
                  </a:lnTo>
                  <a:lnTo>
                    <a:pt x="38" y="59"/>
                  </a:lnTo>
                  <a:lnTo>
                    <a:pt x="47" y="58"/>
                  </a:lnTo>
                  <a:lnTo>
                    <a:pt x="54" y="52"/>
                  </a:lnTo>
                  <a:lnTo>
                    <a:pt x="57" y="45"/>
                  </a:lnTo>
                  <a:lnTo>
                    <a:pt x="59" y="38"/>
                  </a:lnTo>
                  <a:lnTo>
                    <a:pt x="59" y="21"/>
                  </a:lnTo>
                  <a:lnTo>
                    <a:pt x="57" y="12"/>
                  </a:lnTo>
                  <a:lnTo>
                    <a:pt x="54" y="5"/>
                  </a:lnTo>
                  <a:lnTo>
                    <a:pt x="47" y="2"/>
                  </a:lnTo>
                  <a:lnTo>
                    <a:pt x="3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1" name="Freeform 155">
              <a:extLst>
                <a:ext uri="{FF2B5EF4-FFF2-40B4-BE49-F238E27FC236}">
                  <a16:creationId xmlns:a16="http://schemas.microsoft.com/office/drawing/2014/main" id="{758307D6-532D-A4C3-7B9A-19FADBD0A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1921"/>
              <a:ext cx="59" cy="59"/>
            </a:xfrm>
            <a:custGeom>
              <a:avLst/>
              <a:gdLst>
                <a:gd name="T0" fmla="*/ 21 w 59"/>
                <a:gd name="T1" fmla="*/ 0 h 59"/>
                <a:gd name="T2" fmla="*/ 21 w 59"/>
                <a:gd name="T3" fmla="*/ 0 h 59"/>
                <a:gd name="T4" fmla="*/ 12 w 59"/>
                <a:gd name="T5" fmla="*/ 1 h 59"/>
                <a:gd name="T6" fmla="*/ 5 w 59"/>
                <a:gd name="T7" fmla="*/ 5 h 59"/>
                <a:gd name="T8" fmla="*/ 2 w 59"/>
                <a:gd name="T9" fmla="*/ 12 h 59"/>
                <a:gd name="T10" fmla="*/ 0 w 59"/>
                <a:gd name="T11" fmla="*/ 20 h 59"/>
                <a:gd name="T12" fmla="*/ 0 w 59"/>
                <a:gd name="T13" fmla="*/ 38 h 59"/>
                <a:gd name="T14" fmla="*/ 0 w 59"/>
                <a:gd name="T15" fmla="*/ 38 h 59"/>
                <a:gd name="T16" fmla="*/ 2 w 59"/>
                <a:gd name="T17" fmla="*/ 45 h 59"/>
                <a:gd name="T18" fmla="*/ 5 w 59"/>
                <a:gd name="T19" fmla="*/ 52 h 59"/>
                <a:gd name="T20" fmla="*/ 12 w 59"/>
                <a:gd name="T21" fmla="*/ 57 h 59"/>
                <a:gd name="T22" fmla="*/ 21 w 59"/>
                <a:gd name="T23" fmla="*/ 59 h 59"/>
                <a:gd name="T24" fmla="*/ 38 w 59"/>
                <a:gd name="T25" fmla="*/ 59 h 59"/>
                <a:gd name="T26" fmla="*/ 38 w 59"/>
                <a:gd name="T27" fmla="*/ 59 h 59"/>
                <a:gd name="T28" fmla="*/ 45 w 59"/>
                <a:gd name="T29" fmla="*/ 57 h 59"/>
                <a:gd name="T30" fmla="*/ 52 w 59"/>
                <a:gd name="T31" fmla="*/ 52 h 59"/>
                <a:gd name="T32" fmla="*/ 58 w 59"/>
                <a:gd name="T33" fmla="*/ 45 h 59"/>
                <a:gd name="T34" fmla="*/ 59 w 59"/>
                <a:gd name="T35" fmla="*/ 38 h 59"/>
                <a:gd name="T36" fmla="*/ 59 w 59"/>
                <a:gd name="T37" fmla="*/ 20 h 59"/>
                <a:gd name="T38" fmla="*/ 59 w 59"/>
                <a:gd name="T39" fmla="*/ 20 h 59"/>
                <a:gd name="T40" fmla="*/ 58 w 59"/>
                <a:gd name="T41" fmla="*/ 12 h 59"/>
                <a:gd name="T42" fmla="*/ 52 w 59"/>
                <a:gd name="T43" fmla="*/ 5 h 59"/>
                <a:gd name="T44" fmla="*/ 45 w 59"/>
                <a:gd name="T45" fmla="*/ 1 h 59"/>
                <a:gd name="T46" fmla="*/ 38 w 59"/>
                <a:gd name="T47" fmla="*/ 0 h 59"/>
                <a:gd name="T48" fmla="*/ 21 w 59"/>
                <a:gd name="T49" fmla="*/ 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9" h="59">
                  <a:moveTo>
                    <a:pt x="21" y="0"/>
                  </a:moveTo>
                  <a:lnTo>
                    <a:pt x="21" y="0"/>
                  </a:lnTo>
                  <a:lnTo>
                    <a:pt x="12" y="1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20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5" y="52"/>
                  </a:lnTo>
                  <a:lnTo>
                    <a:pt x="12" y="57"/>
                  </a:lnTo>
                  <a:lnTo>
                    <a:pt x="21" y="59"/>
                  </a:lnTo>
                  <a:lnTo>
                    <a:pt x="38" y="59"/>
                  </a:lnTo>
                  <a:lnTo>
                    <a:pt x="45" y="57"/>
                  </a:lnTo>
                  <a:lnTo>
                    <a:pt x="52" y="52"/>
                  </a:lnTo>
                  <a:lnTo>
                    <a:pt x="58" y="45"/>
                  </a:lnTo>
                  <a:lnTo>
                    <a:pt x="59" y="38"/>
                  </a:lnTo>
                  <a:lnTo>
                    <a:pt x="59" y="20"/>
                  </a:lnTo>
                  <a:lnTo>
                    <a:pt x="58" y="12"/>
                  </a:lnTo>
                  <a:lnTo>
                    <a:pt x="52" y="5"/>
                  </a:lnTo>
                  <a:lnTo>
                    <a:pt x="45" y="1"/>
                  </a:lnTo>
                  <a:lnTo>
                    <a:pt x="3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2" name="Freeform 156">
              <a:extLst>
                <a:ext uri="{FF2B5EF4-FFF2-40B4-BE49-F238E27FC236}">
                  <a16:creationId xmlns:a16="http://schemas.microsoft.com/office/drawing/2014/main" id="{11A3709D-2603-F2C0-8BD3-8513FCAA3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921"/>
              <a:ext cx="52" cy="50"/>
            </a:xfrm>
            <a:custGeom>
              <a:avLst/>
              <a:gdLst>
                <a:gd name="T0" fmla="*/ 52 w 52"/>
                <a:gd name="T1" fmla="*/ 34 h 50"/>
                <a:gd name="T2" fmla="*/ 52 w 52"/>
                <a:gd name="T3" fmla="*/ 34 h 50"/>
                <a:gd name="T4" fmla="*/ 50 w 52"/>
                <a:gd name="T5" fmla="*/ 40 h 50"/>
                <a:gd name="T6" fmla="*/ 47 w 52"/>
                <a:gd name="T7" fmla="*/ 47 h 50"/>
                <a:gd name="T8" fmla="*/ 41 w 52"/>
                <a:gd name="T9" fmla="*/ 50 h 50"/>
                <a:gd name="T10" fmla="*/ 34 w 52"/>
                <a:gd name="T11" fmla="*/ 50 h 50"/>
                <a:gd name="T12" fmla="*/ 17 w 52"/>
                <a:gd name="T13" fmla="*/ 50 h 50"/>
                <a:gd name="T14" fmla="*/ 17 w 52"/>
                <a:gd name="T15" fmla="*/ 50 h 50"/>
                <a:gd name="T16" fmla="*/ 10 w 52"/>
                <a:gd name="T17" fmla="*/ 50 h 50"/>
                <a:gd name="T18" fmla="*/ 5 w 52"/>
                <a:gd name="T19" fmla="*/ 47 h 50"/>
                <a:gd name="T20" fmla="*/ 1 w 52"/>
                <a:gd name="T21" fmla="*/ 40 h 50"/>
                <a:gd name="T22" fmla="*/ 0 w 52"/>
                <a:gd name="T23" fmla="*/ 34 h 50"/>
                <a:gd name="T24" fmla="*/ 0 w 52"/>
                <a:gd name="T25" fmla="*/ 17 h 50"/>
                <a:gd name="T26" fmla="*/ 0 w 52"/>
                <a:gd name="T27" fmla="*/ 17 h 50"/>
                <a:gd name="T28" fmla="*/ 1 w 52"/>
                <a:gd name="T29" fmla="*/ 10 h 50"/>
                <a:gd name="T30" fmla="*/ 5 w 52"/>
                <a:gd name="T31" fmla="*/ 5 h 50"/>
                <a:gd name="T32" fmla="*/ 10 w 52"/>
                <a:gd name="T33" fmla="*/ 1 h 50"/>
                <a:gd name="T34" fmla="*/ 17 w 52"/>
                <a:gd name="T35" fmla="*/ 0 h 50"/>
                <a:gd name="T36" fmla="*/ 34 w 52"/>
                <a:gd name="T37" fmla="*/ 0 h 50"/>
                <a:gd name="T38" fmla="*/ 34 w 52"/>
                <a:gd name="T39" fmla="*/ 0 h 50"/>
                <a:gd name="T40" fmla="*/ 41 w 52"/>
                <a:gd name="T41" fmla="*/ 1 h 50"/>
                <a:gd name="T42" fmla="*/ 47 w 52"/>
                <a:gd name="T43" fmla="*/ 5 h 50"/>
                <a:gd name="T44" fmla="*/ 50 w 52"/>
                <a:gd name="T45" fmla="*/ 10 h 50"/>
                <a:gd name="T46" fmla="*/ 52 w 52"/>
                <a:gd name="T47" fmla="*/ 17 h 50"/>
                <a:gd name="T48" fmla="*/ 52 w 52"/>
                <a:gd name="T49" fmla="*/ 34 h 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52" h="50">
                  <a:moveTo>
                    <a:pt x="52" y="34"/>
                  </a:moveTo>
                  <a:lnTo>
                    <a:pt x="52" y="34"/>
                  </a:lnTo>
                  <a:lnTo>
                    <a:pt x="50" y="40"/>
                  </a:lnTo>
                  <a:lnTo>
                    <a:pt x="47" y="47"/>
                  </a:lnTo>
                  <a:lnTo>
                    <a:pt x="41" y="50"/>
                  </a:lnTo>
                  <a:lnTo>
                    <a:pt x="34" y="50"/>
                  </a:lnTo>
                  <a:lnTo>
                    <a:pt x="17" y="50"/>
                  </a:lnTo>
                  <a:lnTo>
                    <a:pt x="10" y="50"/>
                  </a:lnTo>
                  <a:lnTo>
                    <a:pt x="5" y="47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7" y="0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7" y="5"/>
                  </a:lnTo>
                  <a:lnTo>
                    <a:pt x="50" y="10"/>
                  </a:lnTo>
                  <a:lnTo>
                    <a:pt x="52" y="17"/>
                  </a:lnTo>
                  <a:lnTo>
                    <a:pt x="52" y="3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3" name="Freeform 157">
              <a:extLst>
                <a:ext uri="{FF2B5EF4-FFF2-40B4-BE49-F238E27FC236}">
                  <a16:creationId xmlns:a16="http://schemas.microsoft.com/office/drawing/2014/main" id="{4315C393-4772-2CBC-E4C9-EAF762CB2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1922"/>
              <a:ext cx="52" cy="49"/>
            </a:xfrm>
            <a:custGeom>
              <a:avLst/>
              <a:gdLst>
                <a:gd name="T0" fmla="*/ 41 w 52"/>
                <a:gd name="T1" fmla="*/ 0 h 49"/>
                <a:gd name="T2" fmla="*/ 41 w 52"/>
                <a:gd name="T3" fmla="*/ 0 h 49"/>
                <a:gd name="T4" fmla="*/ 41 w 52"/>
                <a:gd name="T5" fmla="*/ 2 h 49"/>
                <a:gd name="T6" fmla="*/ 41 w 52"/>
                <a:gd name="T7" fmla="*/ 19 h 49"/>
                <a:gd name="T8" fmla="*/ 41 w 52"/>
                <a:gd name="T9" fmla="*/ 19 h 49"/>
                <a:gd name="T10" fmla="*/ 40 w 52"/>
                <a:gd name="T11" fmla="*/ 26 h 49"/>
                <a:gd name="T12" fmla="*/ 36 w 52"/>
                <a:gd name="T13" fmla="*/ 32 h 49"/>
                <a:gd name="T14" fmla="*/ 31 w 52"/>
                <a:gd name="T15" fmla="*/ 35 h 49"/>
                <a:gd name="T16" fmla="*/ 24 w 52"/>
                <a:gd name="T17" fmla="*/ 37 h 49"/>
                <a:gd name="T18" fmla="*/ 7 w 52"/>
                <a:gd name="T19" fmla="*/ 37 h 49"/>
                <a:gd name="T20" fmla="*/ 7 w 52"/>
                <a:gd name="T21" fmla="*/ 37 h 49"/>
                <a:gd name="T22" fmla="*/ 0 w 52"/>
                <a:gd name="T23" fmla="*/ 35 h 49"/>
                <a:gd name="T24" fmla="*/ 0 w 52"/>
                <a:gd name="T25" fmla="*/ 35 h 49"/>
                <a:gd name="T26" fmla="*/ 1 w 52"/>
                <a:gd name="T27" fmla="*/ 40 h 49"/>
                <a:gd name="T28" fmla="*/ 5 w 52"/>
                <a:gd name="T29" fmla="*/ 46 h 49"/>
                <a:gd name="T30" fmla="*/ 10 w 52"/>
                <a:gd name="T31" fmla="*/ 49 h 49"/>
                <a:gd name="T32" fmla="*/ 17 w 52"/>
                <a:gd name="T33" fmla="*/ 49 h 49"/>
                <a:gd name="T34" fmla="*/ 34 w 52"/>
                <a:gd name="T35" fmla="*/ 49 h 49"/>
                <a:gd name="T36" fmla="*/ 34 w 52"/>
                <a:gd name="T37" fmla="*/ 49 h 49"/>
                <a:gd name="T38" fmla="*/ 41 w 52"/>
                <a:gd name="T39" fmla="*/ 49 h 49"/>
                <a:gd name="T40" fmla="*/ 47 w 52"/>
                <a:gd name="T41" fmla="*/ 46 h 49"/>
                <a:gd name="T42" fmla="*/ 50 w 52"/>
                <a:gd name="T43" fmla="*/ 39 h 49"/>
                <a:gd name="T44" fmla="*/ 52 w 52"/>
                <a:gd name="T45" fmla="*/ 33 h 49"/>
                <a:gd name="T46" fmla="*/ 52 w 52"/>
                <a:gd name="T47" fmla="*/ 16 h 49"/>
                <a:gd name="T48" fmla="*/ 52 w 52"/>
                <a:gd name="T49" fmla="*/ 16 h 49"/>
                <a:gd name="T50" fmla="*/ 50 w 52"/>
                <a:gd name="T51" fmla="*/ 11 h 49"/>
                <a:gd name="T52" fmla="*/ 48 w 52"/>
                <a:gd name="T53" fmla="*/ 5 h 49"/>
                <a:gd name="T54" fmla="*/ 45 w 52"/>
                <a:gd name="T55" fmla="*/ 2 h 49"/>
                <a:gd name="T56" fmla="*/ 41 w 52"/>
                <a:gd name="T57" fmla="*/ 0 h 49"/>
                <a:gd name="T58" fmla="*/ 41 w 52"/>
                <a:gd name="T59" fmla="*/ 0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2" h="49">
                  <a:moveTo>
                    <a:pt x="41" y="0"/>
                  </a:moveTo>
                  <a:lnTo>
                    <a:pt x="41" y="0"/>
                  </a:lnTo>
                  <a:lnTo>
                    <a:pt x="41" y="2"/>
                  </a:lnTo>
                  <a:lnTo>
                    <a:pt x="41" y="19"/>
                  </a:lnTo>
                  <a:lnTo>
                    <a:pt x="40" y="26"/>
                  </a:lnTo>
                  <a:lnTo>
                    <a:pt x="36" y="32"/>
                  </a:lnTo>
                  <a:lnTo>
                    <a:pt x="31" y="35"/>
                  </a:lnTo>
                  <a:lnTo>
                    <a:pt x="24" y="37"/>
                  </a:lnTo>
                  <a:lnTo>
                    <a:pt x="7" y="37"/>
                  </a:lnTo>
                  <a:lnTo>
                    <a:pt x="0" y="35"/>
                  </a:lnTo>
                  <a:lnTo>
                    <a:pt x="1" y="40"/>
                  </a:lnTo>
                  <a:lnTo>
                    <a:pt x="5" y="46"/>
                  </a:lnTo>
                  <a:lnTo>
                    <a:pt x="10" y="49"/>
                  </a:lnTo>
                  <a:lnTo>
                    <a:pt x="17" y="49"/>
                  </a:lnTo>
                  <a:lnTo>
                    <a:pt x="34" y="49"/>
                  </a:lnTo>
                  <a:lnTo>
                    <a:pt x="41" y="49"/>
                  </a:lnTo>
                  <a:lnTo>
                    <a:pt x="47" y="46"/>
                  </a:lnTo>
                  <a:lnTo>
                    <a:pt x="50" y="39"/>
                  </a:lnTo>
                  <a:lnTo>
                    <a:pt x="52" y="33"/>
                  </a:lnTo>
                  <a:lnTo>
                    <a:pt x="52" y="16"/>
                  </a:lnTo>
                  <a:lnTo>
                    <a:pt x="50" y="11"/>
                  </a:lnTo>
                  <a:lnTo>
                    <a:pt x="48" y="5"/>
                  </a:lnTo>
                  <a:lnTo>
                    <a:pt x="45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4" name="Freeform 158">
              <a:extLst>
                <a:ext uri="{FF2B5EF4-FFF2-40B4-BE49-F238E27FC236}">
                  <a16:creationId xmlns:a16="http://schemas.microsoft.com/office/drawing/2014/main" id="{26988436-DD58-AE93-4823-0448B6C06E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0" y="1917"/>
              <a:ext cx="59" cy="59"/>
            </a:xfrm>
            <a:custGeom>
              <a:avLst/>
              <a:gdLst>
                <a:gd name="T0" fmla="*/ 7 w 59"/>
                <a:gd name="T1" fmla="*/ 38 h 59"/>
                <a:gd name="T2" fmla="*/ 7 w 59"/>
                <a:gd name="T3" fmla="*/ 21 h 59"/>
                <a:gd name="T4" fmla="*/ 7 w 59"/>
                <a:gd name="T5" fmla="*/ 21 h 59"/>
                <a:gd name="T6" fmla="*/ 9 w 59"/>
                <a:gd name="T7" fmla="*/ 16 h 59"/>
                <a:gd name="T8" fmla="*/ 11 w 59"/>
                <a:gd name="T9" fmla="*/ 10 h 59"/>
                <a:gd name="T10" fmla="*/ 16 w 59"/>
                <a:gd name="T11" fmla="*/ 9 h 59"/>
                <a:gd name="T12" fmla="*/ 21 w 59"/>
                <a:gd name="T13" fmla="*/ 7 h 59"/>
                <a:gd name="T14" fmla="*/ 38 w 59"/>
                <a:gd name="T15" fmla="*/ 7 h 59"/>
                <a:gd name="T16" fmla="*/ 38 w 59"/>
                <a:gd name="T17" fmla="*/ 7 h 59"/>
                <a:gd name="T18" fmla="*/ 44 w 59"/>
                <a:gd name="T19" fmla="*/ 9 h 59"/>
                <a:gd name="T20" fmla="*/ 47 w 59"/>
                <a:gd name="T21" fmla="*/ 10 h 59"/>
                <a:gd name="T22" fmla="*/ 51 w 59"/>
                <a:gd name="T23" fmla="*/ 16 h 59"/>
                <a:gd name="T24" fmla="*/ 51 w 59"/>
                <a:gd name="T25" fmla="*/ 21 h 59"/>
                <a:gd name="T26" fmla="*/ 51 w 59"/>
                <a:gd name="T27" fmla="*/ 38 h 59"/>
                <a:gd name="T28" fmla="*/ 51 w 59"/>
                <a:gd name="T29" fmla="*/ 38 h 59"/>
                <a:gd name="T30" fmla="*/ 51 w 59"/>
                <a:gd name="T31" fmla="*/ 44 h 59"/>
                <a:gd name="T32" fmla="*/ 47 w 59"/>
                <a:gd name="T33" fmla="*/ 47 h 59"/>
                <a:gd name="T34" fmla="*/ 44 w 59"/>
                <a:gd name="T35" fmla="*/ 51 h 59"/>
                <a:gd name="T36" fmla="*/ 38 w 59"/>
                <a:gd name="T37" fmla="*/ 51 h 59"/>
                <a:gd name="T38" fmla="*/ 21 w 59"/>
                <a:gd name="T39" fmla="*/ 51 h 59"/>
                <a:gd name="T40" fmla="*/ 21 w 59"/>
                <a:gd name="T41" fmla="*/ 51 h 59"/>
                <a:gd name="T42" fmla="*/ 16 w 59"/>
                <a:gd name="T43" fmla="*/ 51 h 59"/>
                <a:gd name="T44" fmla="*/ 11 w 59"/>
                <a:gd name="T45" fmla="*/ 47 h 59"/>
                <a:gd name="T46" fmla="*/ 9 w 59"/>
                <a:gd name="T47" fmla="*/ 44 h 59"/>
                <a:gd name="T48" fmla="*/ 7 w 59"/>
                <a:gd name="T49" fmla="*/ 38 h 59"/>
                <a:gd name="T50" fmla="*/ 7 w 59"/>
                <a:gd name="T51" fmla="*/ 38 h 59"/>
                <a:gd name="T52" fmla="*/ 21 w 59"/>
                <a:gd name="T53" fmla="*/ 0 h 59"/>
                <a:gd name="T54" fmla="*/ 21 w 59"/>
                <a:gd name="T55" fmla="*/ 0 h 59"/>
                <a:gd name="T56" fmla="*/ 12 w 59"/>
                <a:gd name="T57" fmla="*/ 2 h 59"/>
                <a:gd name="T58" fmla="*/ 5 w 59"/>
                <a:gd name="T59" fmla="*/ 5 h 59"/>
                <a:gd name="T60" fmla="*/ 2 w 59"/>
                <a:gd name="T61" fmla="*/ 12 h 59"/>
                <a:gd name="T62" fmla="*/ 0 w 59"/>
                <a:gd name="T63" fmla="*/ 21 h 59"/>
                <a:gd name="T64" fmla="*/ 0 w 59"/>
                <a:gd name="T65" fmla="*/ 38 h 59"/>
                <a:gd name="T66" fmla="*/ 0 w 59"/>
                <a:gd name="T67" fmla="*/ 38 h 59"/>
                <a:gd name="T68" fmla="*/ 2 w 59"/>
                <a:gd name="T69" fmla="*/ 45 h 59"/>
                <a:gd name="T70" fmla="*/ 5 w 59"/>
                <a:gd name="T71" fmla="*/ 52 h 59"/>
                <a:gd name="T72" fmla="*/ 12 w 59"/>
                <a:gd name="T73" fmla="*/ 58 h 59"/>
                <a:gd name="T74" fmla="*/ 21 w 59"/>
                <a:gd name="T75" fmla="*/ 59 h 59"/>
                <a:gd name="T76" fmla="*/ 38 w 59"/>
                <a:gd name="T77" fmla="*/ 59 h 59"/>
                <a:gd name="T78" fmla="*/ 38 w 59"/>
                <a:gd name="T79" fmla="*/ 59 h 59"/>
                <a:gd name="T80" fmla="*/ 45 w 59"/>
                <a:gd name="T81" fmla="*/ 58 h 59"/>
                <a:gd name="T82" fmla="*/ 52 w 59"/>
                <a:gd name="T83" fmla="*/ 52 h 59"/>
                <a:gd name="T84" fmla="*/ 58 w 59"/>
                <a:gd name="T85" fmla="*/ 45 h 59"/>
                <a:gd name="T86" fmla="*/ 59 w 59"/>
                <a:gd name="T87" fmla="*/ 38 h 59"/>
                <a:gd name="T88" fmla="*/ 59 w 59"/>
                <a:gd name="T89" fmla="*/ 21 h 59"/>
                <a:gd name="T90" fmla="*/ 59 w 59"/>
                <a:gd name="T91" fmla="*/ 21 h 59"/>
                <a:gd name="T92" fmla="*/ 58 w 59"/>
                <a:gd name="T93" fmla="*/ 12 h 59"/>
                <a:gd name="T94" fmla="*/ 52 w 59"/>
                <a:gd name="T95" fmla="*/ 5 h 59"/>
                <a:gd name="T96" fmla="*/ 45 w 59"/>
                <a:gd name="T97" fmla="*/ 2 h 59"/>
                <a:gd name="T98" fmla="*/ 38 w 59"/>
                <a:gd name="T99" fmla="*/ 0 h 59"/>
                <a:gd name="T100" fmla="*/ 21 w 59"/>
                <a:gd name="T101" fmla="*/ 0 h 5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59" h="59">
                  <a:moveTo>
                    <a:pt x="7" y="38"/>
                  </a:moveTo>
                  <a:lnTo>
                    <a:pt x="7" y="21"/>
                  </a:lnTo>
                  <a:lnTo>
                    <a:pt x="9" y="16"/>
                  </a:lnTo>
                  <a:lnTo>
                    <a:pt x="11" y="10"/>
                  </a:lnTo>
                  <a:lnTo>
                    <a:pt x="16" y="9"/>
                  </a:lnTo>
                  <a:lnTo>
                    <a:pt x="21" y="7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47" y="10"/>
                  </a:lnTo>
                  <a:lnTo>
                    <a:pt x="51" y="16"/>
                  </a:lnTo>
                  <a:lnTo>
                    <a:pt x="51" y="21"/>
                  </a:lnTo>
                  <a:lnTo>
                    <a:pt x="51" y="38"/>
                  </a:lnTo>
                  <a:lnTo>
                    <a:pt x="51" y="44"/>
                  </a:lnTo>
                  <a:lnTo>
                    <a:pt x="47" y="47"/>
                  </a:lnTo>
                  <a:lnTo>
                    <a:pt x="44" y="51"/>
                  </a:lnTo>
                  <a:lnTo>
                    <a:pt x="38" y="51"/>
                  </a:lnTo>
                  <a:lnTo>
                    <a:pt x="21" y="51"/>
                  </a:lnTo>
                  <a:lnTo>
                    <a:pt x="16" y="51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38"/>
                  </a:lnTo>
                  <a:close/>
                  <a:moveTo>
                    <a:pt x="21" y="0"/>
                  </a:moveTo>
                  <a:lnTo>
                    <a:pt x="21" y="0"/>
                  </a:lnTo>
                  <a:lnTo>
                    <a:pt x="12" y="2"/>
                  </a:lnTo>
                  <a:lnTo>
                    <a:pt x="5" y="5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38"/>
                  </a:lnTo>
                  <a:lnTo>
                    <a:pt x="2" y="45"/>
                  </a:lnTo>
                  <a:lnTo>
                    <a:pt x="5" y="52"/>
                  </a:lnTo>
                  <a:lnTo>
                    <a:pt x="12" y="58"/>
                  </a:lnTo>
                  <a:lnTo>
                    <a:pt x="21" y="59"/>
                  </a:lnTo>
                  <a:lnTo>
                    <a:pt x="38" y="59"/>
                  </a:lnTo>
                  <a:lnTo>
                    <a:pt x="45" y="58"/>
                  </a:lnTo>
                  <a:lnTo>
                    <a:pt x="52" y="52"/>
                  </a:lnTo>
                  <a:lnTo>
                    <a:pt x="58" y="45"/>
                  </a:lnTo>
                  <a:lnTo>
                    <a:pt x="59" y="38"/>
                  </a:lnTo>
                  <a:lnTo>
                    <a:pt x="59" y="21"/>
                  </a:lnTo>
                  <a:lnTo>
                    <a:pt x="58" y="12"/>
                  </a:lnTo>
                  <a:lnTo>
                    <a:pt x="52" y="5"/>
                  </a:lnTo>
                  <a:lnTo>
                    <a:pt x="45" y="2"/>
                  </a:lnTo>
                  <a:lnTo>
                    <a:pt x="38" y="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5" name="Rectangle 159">
              <a:extLst>
                <a:ext uri="{FF2B5EF4-FFF2-40B4-BE49-F238E27FC236}">
                  <a16:creationId xmlns:a16="http://schemas.microsoft.com/office/drawing/2014/main" id="{E9F3DF34-7D2E-71FD-4AB7-C661A1C9A8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263"/>
              <a:ext cx="396" cy="527"/>
            </a:xfrm>
            <a:prstGeom prst="rect">
              <a:avLst/>
            </a:prstGeom>
            <a:solidFill>
              <a:srgbClr val="8B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76" name="Freeform 160">
              <a:extLst>
                <a:ext uri="{FF2B5EF4-FFF2-40B4-BE49-F238E27FC236}">
                  <a16:creationId xmlns:a16="http://schemas.microsoft.com/office/drawing/2014/main" id="{54894B3D-CF9D-340E-A24F-C1B2BABE6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" y="1865"/>
              <a:ext cx="182" cy="120"/>
            </a:xfrm>
            <a:custGeom>
              <a:avLst/>
              <a:gdLst>
                <a:gd name="T0" fmla="*/ 182 w 182"/>
                <a:gd name="T1" fmla="*/ 89 h 120"/>
                <a:gd name="T2" fmla="*/ 182 w 182"/>
                <a:gd name="T3" fmla="*/ 89 h 120"/>
                <a:gd name="T4" fmla="*/ 180 w 182"/>
                <a:gd name="T5" fmla="*/ 94 h 120"/>
                <a:gd name="T6" fmla="*/ 178 w 182"/>
                <a:gd name="T7" fmla="*/ 101 h 120"/>
                <a:gd name="T8" fmla="*/ 177 w 182"/>
                <a:gd name="T9" fmla="*/ 106 h 120"/>
                <a:gd name="T10" fmla="*/ 173 w 182"/>
                <a:gd name="T11" fmla="*/ 111 h 120"/>
                <a:gd name="T12" fmla="*/ 168 w 182"/>
                <a:gd name="T13" fmla="*/ 115 h 120"/>
                <a:gd name="T14" fmla="*/ 164 w 182"/>
                <a:gd name="T15" fmla="*/ 118 h 120"/>
                <a:gd name="T16" fmla="*/ 157 w 182"/>
                <a:gd name="T17" fmla="*/ 120 h 120"/>
                <a:gd name="T18" fmla="*/ 152 w 182"/>
                <a:gd name="T19" fmla="*/ 120 h 120"/>
                <a:gd name="T20" fmla="*/ 28 w 182"/>
                <a:gd name="T21" fmla="*/ 120 h 120"/>
                <a:gd name="T22" fmla="*/ 28 w 182"/>
                <a:gd name="T23" fmla="*/ 120 h 120"/>
                <a:gd name="T24" fmla="*/ 23 w 182"/>
                <a:gd name="T25" fmla="*/ 120 h 120"/>
                <a:gd name="T26" fmla="*/ 18 w 182"/>
                <a:gd name="T27" fmla="*/ 118 h 120"/>
                <a:gd name="T28" fmla="*/ 13 w 182"/>
                <a:gd name="T29" fmla="*/ 115 h 120"/>
                <a:gd name="T30" fmla="*/ 9 w 182"/>
                <a:gd name="T31" fmla="*/ 111 h 120"/>
                <a:gd name="T32" fmla="*/ 6 w 182"/>
                <a:gd name="T33" fmla="*/ 106 h 120"/>
                <a:gd name="T34" fmla="*/ 2 w 182"/>
                <a:gd name="T35" fmla="*/ 101 h 120"/>
                <a:gd name="T36" fmla="*/ 0 w 182"/>
                <a:gd name="T37" fmla="*/ 94 h 120"/>
                <a:gd name="T38" fmla="*/ 0 w 182"/>
                <a:gd name="T39" fmla="*/ 89 h 120"/>
                <a:gd name="T40" fmla="*/ 0 w 182"/>
                <a:gd name="T41" fmla="*/ 33 h 120"/>
                <a:gd name="T42" fmla="*/ 0 w 182"/>
                <a:gd name="T43" fmla="*/ 33 h 120"/>
                <a:gd name="T44" fmla="*/ 0 w 182"/>
                <a:gd name="T45" fmla="*/ 26 h 120"/>
                <a:gd name="T46" fmla="*/ 2 w 182"/>
                <a:gd name="T47" fmla="*/ 21 h 120"/>
                <a:gd name="T48" fmla="*/ 6 w 182"/>
                <a:gd name="T49" fmla="*/ 14 h 120"/>
                <a:gd name="T50" fmla="*/ 9 w 182"/>
                <a:gd name="T51" fmla="*/ 10 h 120"/>
                <a:gd name="T52" fmla="*/ 13 w 182"/>
                <a:gd name="T53" fmla="*/ 7 h 120"/>
                <a:gd name="T54" fmla="*/ 18 w 182"/>
                <a:gd name="T55" fmla="*/ 3 h 120"/>
                <a:gd name="T56" fmla="*/ 23 w 182"/>
                <a:gd name="T57" fmla="*/ 1 h 120"/>
                <a:gd name="T58" fmla="*/ 28 w 182"/>
                <a:gd name="T59" fmla="*/ 0 h 120"/>
                <a:gd name="T60" fmla="*/ 152 w 182"/>
                <a:gd name="T61" fmla="*/ 0 h 120"/>
                <a:gd name="T62" fmla="*/ 152 w 182"/>
                <a:gd name="T63" fmla="*/ 0 h 120"/>
                <a:gd name="T64" fmla="*/ 157 w 182"/>
                <a:gd name="T65" fmla="*/ 1 h 120"/>
                <a:gd name="T66" fmla="*/ 164 w 182"/>
                <a:gd name="T67" fmla="*/ 3 h 120"/>
                <a:gd name="T68" fmla="*/ 168 w 182"/>
                <a:gd name="T69" fmla="*/ 7 h 120"/>
                <a:gd name="T70" fmla="*/ 173 w 182"/>
                <a:gd name="T71" fmla="*/ 10 h 120"/>
                <a:gd name="T72" fmla="*/ 177 w 182"/>
                <a:gd name="T73" fmla="*/ 14 h 120"/>
                <a:gd name="T74" fmla="*/ 178 w 182"/>
                <a:gd name="T75" fmla="*/ 21 h 120"/>
                <a:gd name="T76" fmla="*/ 180 w 182"/>
                <a:gd name="T77" fmla="*/ 26 h 120"/>
                <a:gd name="T78" fmla="*/ 182 w 182"/>
                <a:gd name="T79" fmla="*/ 33 h 120"/>
                <a:gd name="T80" fmla="*/ 182 w 182"/>
                <a:gd name="T81" fmla="*/ 89 h 1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2" h="120">
                  <a:moveTo>
                    <a:pt x="182" y="89"/>
                  </a:moveTo>
                  <a:lnTo>
                    <a:pt x="182" y="89"/>
                  </a:lnTo>
                  <a:lnTo>
                    <a:pt x="180" y="94"/>
                  </a:lnTo>
                  <a:lnTo>
                    <a:pt x="178" y="101"/>
                  </a:lnTo>
                  <a:lnTo>
                    <a:pt x="177" y="106"/>
                  </a:lnTo>
                  <a:lnTo>
                    <a:pt x="173" y="111"/>
                  </a:lnTo>
                  <a:lnTo>
                    <a:pt x="168" y="115"/>
                  </a:lnTo>
                  <a:lnTo>
                    <a:pt x="164" y="118"/>
                  </a:lnTo>
                  <a:lnTo>
                    <a:pt x="157" y="120"/>
                  </a:lnTo>
                  <a:lnTo>
                    <a:pt x="152" y="120"/>
                  </a:lnTo>
                  <a:lnTo>
                    <a:pt x="28" y="120"/>
                  </a:lnTo>
                  <a:lnTo>
                    <a:pt x="23" y="120"/>
                  </a:lnTo>
                  <a:lnTo>
                    <a:pt x="18" y="118"/>
                  </a:lnTo>
                  <a:lnTo>
                    <a:pt x="13" y="115"/>
                  </a:lnTo>
                  <a:lnTo>
                    <a:pt x="9" y="111"/>
                  </a:lnTo>
                  <a:lnTo>
                    <a:pt x="6" y="106"/>
                  </a:lnTo>
                  <a:lnTo>
                    <a:pt x="2" y="101"/>
                  </a:lnTo>
                  <a:lnTo>
                    <a:pt x="0" y="94"/>
                  </a:lnTo>
                  <a:lnTo>
                    <a:pt x="0" y="89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2" y="21"/>
                  </a:lnTo>
                  <a:lnTo>
                    <a:pt x="6" y="14"/>
                  </a:lnTo>
                  <a:lnTo>
                    <a:pt x="9" y="10"/>
                  </a:lnTo>
                  <a:lnTo>
                    <a:pt x="13" y="7"/>
                  </a:lnTo>
                  <a:lnTo>
                    <a:pt x="18" y="3"/>
                  </a:lnTo>
                  <a:lnTo>
                    <a:pt x="23" y="1"/>
                  </a:lnTo>
                  <a:lnTo>
                    <a:pt x="28" y="0"/>
                  </a:lnTo>
                  <a:lnTo>
                    <a:pt x="152" y="0"/>
                  </a:lnTo>
                  <a:lnTo>
                    <a:pt x="157" y="1"/>
                  </a:lnTo>
                  <a:lnTo>
                    <a:pt x="164" y="3"/>
                  </a:lnTo>
                  <a:lnTo>
                    <a:pt x="168" y="7"/>
                  </a:lnTo>
                  <a:lnTo>
                    <a:pt x="173" y="10"/>
                  </a:lnTo>
                  <a:lnTo>
                    <a:pt x="177" y="14"/>
                  </a:lnTo>
                  <a:lnTo>
                    <a:pt x="178" y="21"/>
                  </a:lnTo>
                  <a:lnTo>
                    <a:pt x="180" y="26"/>
                  </a:lnTo>
                  <a:lnTo>
                    <a:pt x="182" y="33"/>
                  </a:lnTo>
                  <a:lnTo>
                    <a:pt x="182" y="89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7" name="Freeform 161">
              <a:extLst>
                <a:ext uri="{FF2B5EF4-FFF2-40B4-BE49-F238E27FC236}">
                  <a16:creationId xmlns:a16="http://schemas.microsoft.com/office/drawing/2014/main" id="{714B3492-EDAE-F6A5-7AF8-B93D4089C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142"/>
              <a:ext cx="621" cy="41"/>
            </a:xfrm>
            <a:custGeom>
              <a:avLst/>
              <a:gdLst>
                <a:gd name="T0" fmla="*/ 621 w 621"/>
                <a:gd name="T1" fmla="*/ 41 h 41"/>
                <a:gd name="T2" fmla="*/ 621 w 621"/>
                <a:gd name="T3" fmla="*/ 41 h 41"/>
                <a:gd name="T4" fmla="*/ 586 w 621"/>
                <a:gd name="T5" fmla="*/ 34 h 41"/>
                <a:gd name="T6" fmla="*/ 551 w 621"/>
                <a:gd name="T7" fmla="*/ 30 h 41"/>
                <a:gd name="T8" fmla="*/ 474 w 621"/>
                <a:gd name="T9" fmla="*/ 21 h 41"/>
                <a:gd name="T10" fmla="*/ 394 w 621"/>
                <a:gd name="T11" fmla="*/ 16 h 41"/>
                <a:gd name="T12" fmla="*/ 310 w 621"/>
                <a:gd name="T13" fmla="*/ 14 h 41"/>
                <a:gd name="T14" fmla="*/ 228 w 621"/>
                <a:gd name="T15" fmla="*/ 16 h 41"/>
                <a:gd name="T16" fmla="*/ 146 w 621"/>
                <a:gd name="T17" fmla="*/ 21 h 41"/>
                <a:gd name="T18" fmla="*/ 69 w 621"/>
                <a:gd name="T19" fmla="*/ 28 h 41"/>
                <a:gd name="T20" fmla="*/ 35 w 621"/>
                <a:gd name="T21" fmla="*/ 34 h 41"/>
                <a:gd name="T22" fmla="*/ 0 w 621"/>
                <a:gd name="T23" fmla="*/ 41 h 41"/>
                <a:gd name="T24" fmla="*/ 0 w 621"/>
                <a:gd name="T25" fmla="*/ 25 h 41"/>
                <a:gd name="T26" fmla="*/ 0 w 621"/>
                <a:gd name="T27" fmla="*/ 25 h 41"/>
                <a:gd name="T28" fmla="*/ 33 w 621"/>
                <a:gd name="T29" fmla="*/ 20 h 41"/>
                <a:gd name="T30" fmla="*/ 69 w 621"/>
                <a:gd name="T31" fmla="*/ 14 h 41"/>
                <a:gd name="T32" fmla="*/ 146 w 621"/>
                <a:gd name="T33" fmla="*/ 6 h 41"/>
                <a:gd name="T34" fmla="*/ 226 w 621"/>
                <a:gd name="T35" fmla="*/ 2 h 41"/>
                <a:gd name="T36" fmla="*/ 308 w 621"/>
                <a:gd name="T37" fmla="*/ 0 h 41"/>
                <a:gd name="T38" fmla="*/ 392 w 621"/>
                <a:gd name="T39" fmla="*/ 2 h 41"/>
                <a:gd name="T40" fmla="*/ 472 w 621"/>
                <a:gd name="T41" fmla="*/ 6 h 41"/>
                <a:gd name="T42" fmla="*/ 549 w 621"/>
                <a:gd name="T43" fmla="*/ 14 h 41"/>
                <a:gd name="T44" fmla="*/ 584 w 621"/>
                <a:gd name="T45" fmla="*/ 20 h 41"/>
                <a:gd name="T46" fmla="*/ 619 w 621"/>
                <a:gd name="T47" fmla="*/ 25 h 41"/>
                <a:gd name="T48" fmla="*/ 621 w 621"/>
                <a:gd name="T49" fmla="*/ 41 h 4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21" h="41">
                  <a:moveTo>
                    <a:pt x="621" y="41"/>
                  </a:moveTo>
                  <a:lnTo>
                    <a:pt x="621" y="41"/>
                  </a:lnTo>
                  <a:lnTo>
                    <a:pt x="586" y="34"/>
                  </a:lnTo>
                  <a:lnTo>
                    <a:pt x="551" y="30"/>
                  </a:lnTo>
                  <a:lnTo>
                    <a:pt x="474" y="21"/>
                  </a:lnTo>
                  <a:lnTo>
                    <a:pt x="394" y="16"/>
                  </a:lnTo>
                  <a:lnTo>
                    <a:pt x="310" y="14"/>
                  </a:lnTo>
                  <a:lnTo>
                    <a:pt x="228" y="16"/>
                  </a:lnTo>
                  <a:lnTo>
                    <a:pt x="146" y="21"/>
                  </a:lnTo>
                  <a:lnTo>
                    <a:pt x="69" y="28"/>
                  </a:lnTo>
                  <a:lnTo>
                    <a:pt x="35" y="34"/>
                  </a:lnTo>
                  <a:lnTo>
                    <a:pt x="0" y="41"/>
                  </a:lnTo>
                  <a:lnTo>
                    <a:pt x="0" y="25"/>
                  </a:lnTo>
                  <a:lnTo>
                    <a:pt x="33" y="20"/>
                  </a:lnTo>
                  <a:lnTo>
                    <a:pt x="69" y="14"/>
                  </a:lnTo>
                  <a:lnTo>
                    <a:pt x="146" y="6"/>
                  </a:lnTo>
                  <a:lnTo>
                    <a:pt x="226" y="2"/>
                  </a:lnTo>
                  <a:lnTo>
                    <a:pt x="308" y="0"/>
                  </a:lnTo>
                  <a:lnTo>
                    <a:pt x="392" y="2"/>
                  </a:lnTo>
                  <a:lnTo>
                    <a:pt x="472" y="6"/>
                  </a:lnTo>
                  <a:lnTo>
                    <a:pt x="549" y="14"/>
                  </a:lnTo>
                  <a:lnTo>
                    <a:pt x="584" y="20"/>
                  </a:lnTo>
                  <a:lnTo>
                    <a:pt x="619" y="25"/>
                  </a:lnTo>
                  <a:lnTo>
                    <a:pt x="621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8" name="Freeform 162">
              <a:extLst>
                <a:ext uri="{FF2B5EF4-FFF2-40B4-BE49-F238E27FC236}">
                  <a16:creationId xmlns:a16="http://schemas.microsoft.com/office/drawing/2014/main" id="{1034C418-0F50-826A-E1FA-A77BA7BD44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5" y="1141"/>
              <a:ext cx="605" cy="910"/>
            </a:xfrm>
            <a:custGeom>
              <a:avLst/>
              <a:gdLst>
                <a:gd name="T0" fmla="*/ 12 w 605"/>
                <a:gd name="T1" fmla="*/ 759 h 910"/>
                <a:gd name="T2" fmla="*/ 205 w 605"/>
                <a:gd name="T3" fmla="*/ 813 h 910"/>
                <a:gd name="T4" fmla="*/ 212 w 605"/>
                <a:gd name="T5" fmla="*/ 834 h 910"/>
                <a:gd name="T6" fmla="*/ 226 w 605"/>
                <a:gd name="T7" fmla="*/ 848 h 910"/>
                <a:gd name="T8" fmla="*/ 364 w 605"/>
                <a:gd name="T9" fmla="*/ 851 h 910"/>
                <a:gd name="T10" fmla="*/ 378 w 605"/>
                <a:gd name="T11" fmla="*/ 848 h 910"/>
                <a:gd name="T12" fmla="*/ 394 w 605"/>
                <a:gd name="T13" fmla="*/ 834 h 910"/>
                <a:gd name="T14" fmla="*/ 399 w 605"/>
                <a:gd name="T15" fmla="*/ 813 h 910"/>
                <a:gd name="T16" fmla="*/ 593 w 605"/>
                <a:gd name="T17" fmla="*/ 759 h 910"/>
                <a:gd name="T18" fmla="*/ 556 w 605"/>
                <a:gd name="T19" fmla="*/ 862 h 910"/>
                <a:gd name="T20" fmla="*/ 448 w 605"/>
                <a:gd name="T21" fmla="*/ 886 h 910"/>
                <a:gd name="T22" fmla="*/ 338 w 605"/>
                <a:gd name="T23" fmla="*/ 896 h 910"/>
                <a:gd name="T24" fmla="*/ 230 w 605"/>
                <a:gd name="T25" fmla="*/ 895 h 910"/>
                <a:gd name="T26" fmla="*/ 120 w 605"/>
                <a:gd name="T27" fmla="*/ 879 h 910"/>
                <a:gd name="T28" fmla="*/ 12 w 605"/>
                <a:gd name="T29" fmla="*/ 849 h 910"/>
                <a:gd name="T30" fmla="*/ 387 w 605"/>
                <a:gd name="T31" fmla="*/ 813 h 910"/>
                <a:gd name="T32" fmla="*/ 380 w 605"/>
                <a:gd name="T33" fmla="*/ 830 h 910"/>
                <a:gd name="T34" fmla="*/ 240 w 605"/>
                <a:gd name="T35" fmla="*/ 837 h 910"/>
                <a:gd name="T36" fmla="*/ 225 w 605"/>
                <a:gd name="T37" fmla="*/ 830 h 910"/>
                <a:gd name="T38" fmla="*/ 218 w 605"/>
                <a:gd name="T39" fmla="*/ 757 h 910"/>
                <a:gd name="T40" fmla="*/ 225 w 605"/>
                <a:gd name="T41" fmla="*/ 738 h 910"/>
                <a:gd name="T42" fmla="*/ 364 w 605"/>
                <a:gd name="T43" fmla="*/ 731 h 910"/>
                <a:gd name="T44" fmla="*/ 380 w 605"/>
                <a:gd name="T45" fmla="*/ 738 h 910"/>
                <a:gd name="T46" fmla="*/ 387 w 605"/>
                <a:gd name="T47" fmla="*/ 757 h 910"/>
                <a:gd name="T48" fmla="*/ 593 w 605"/>
                <a:gd name="T49" fmla="*/ 752 h 910"/>
                <a:gd name="T50" fmla="*/ 397 w 605"/>
                <a:gd name="T51" fmla="*/ 745 h 910"/>
                <a:gd name="T52" fmla="*/ 389 w 605"/>
                <a:gd name="T53" fmla="*/ 727 h 910"/>
                <a:gd name="T54" fmla="*/ 371 w 605"/>
                <a:gd name="T55" fmla="*/ 718 h 910"/>
                <a:gd name="T56" fmla="*/ 240 w 605"/>
                <a:gd name="T57" fmla="*/ 718 h 910"/>
                <a:gd name="T58" fmla="*/ 223 w 605"/>
                <a:gd name="T59" fmla="*/ 724 h 910"/>
                <a:gd name="T60" fmla="*/ 209 w 605"/>
                <a:gd name="T61" fmla="*/ 738 h 910"/>
                <a:gd name="T62" fmla="*/ 12 w 605"/>
                <a:gd name="T63" fmla="*/ 752 h 910"/>
                <a:gd name="T64" fmla="*/ 12 w 605"/>
                <a:gd name="T65" fmla="*/ 35 h 910"/>
                <a:gd name="T66" fmla="*/ 225 w 605"/>
                <a:gd name="T67" fmla="*/ 14 h 910"/>
                <a:gd name="T68" fmla="*/ 457 w 605"/>
                <a:gd name="T69" fmla="*/ 17 h 910"/>
                <a:gd name="T70" fmla="*/ 593 w 605"/>
                <a:gd name="T71" fmla="*/ 35 h 910"/>
                <a:gd name="T72" fmla="*/ 568 w 605"/>
                <a:gd name="T73" fmla="*/ 17 h 910"/>
                <a:gd name="T74" fmla="*/ 383 w 605"/>
                <a:gd name="T75" fmla="*/ 1 h 910"/>
                <a:gd name="T76" fmla="*/ 144 w 605"/>
                <a:gd name="T77" fmla="*/ 5 h 910"/>
                <a:gd name="T78" fmla="*/ 5 w 605"/>
                <a:gd name="T79" fmla="*/ 24 h 910"/>
                <a:gd name="T80" fmla="*/ 0 w 605"/>
                <a:gd name="T81" fmla="*/ 29 h 910"/>
                <a:gd name="T82" fmla="*/ 1 w 605"/>
                <a:gd name="T83" fmla="*/ 858 h 910"/>
                <a:gd name="T84" fmla="*/ 41 w 605"/>
                <a:gd name="T85" fmla="*/ 872 h 910"/>
                <a:gd name="T86" fmla="*/ 153 w 605"/>
                <a:gd name="T87" fmla="*/ 898 h 910"/>
                <a:gd name="T88" fmla="*/ 265 w 605"/>
                <a:gd name="T89" fmla="*/ 909 h 910"/>
                <a:gd name="T90" fmla="*/ 378 w 605"/>
                <a:gd name="T91" fmla="*/ 907 h 910"/>
                <a:gd name="T92" fmla="*/ 490 w 605"/>
                <a:gd name="T93" fmla="*/ 891 h 910"/>
                <a:gd name="T94" fmla="*/ 601 w 605"/>
                <a:gd name="T95" fmla="*/ 860 h 910"/>
                <a:gd name="T96" fmla="*/ 605 w 605"/>
                <a:gd name="T97" fmla="*/ 855 h 910"/>
                <a:gd name="T98" fmla="*/ 605 w 605"/>
                <a:gd name="T99" fmla="*/ 26 h 91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05" h="910">
                  <a:moveTo>
                    <a:pt x="12" y="849"/>
                  </a:moveTo>
                  <a:lnTo>
                    <a:pt x="12" y="849"/>
                  </a:lnTo>
                  <a:lnTo>
                    <a:pt x="12" y="759"/>
                  </a:lnTo>
                  <a:lnTo>
                    <a:pt x="205" y="759"/>
                  </a:lnTo>
                  <a:lnTo>
                    <a:pt x="205" y="813"/>
                  </a:lnTo>
                  <a:lnTo>
                    <a:pt x="205" y="820"/>
                  </a:lnTo>
                  <a:lnTo>
                    <a:pt x="209" y="827"/>
                  </a:lnTo>
                  <a:lnTo>
                    <a:pt x="212" y="834"/>
                  </a:lnTo>
                  <a:lnTo>
                    <a:pt x="216" y="839"/>
                  </a:lnTo>
                  <a:lnTo>
                    <a:pt x="221" y="844"/>
                  </a:lnTo>
                  <a:lnTo>
                    <a:pt x="226" y="848"/>
                  </a:lnTo>
                  <a:lnTo>
                    <a:pt x="233" y="849"/>
                  </a:lnTo>
                  <a:lnTo>
                    <a:pt x="240" y="851"/>
                  </a:lnTo>
                  <a:lnTo>
                    <a:pt x="364" y="851"/>
                  </a:lnTo>
                  <a:lnTo>
                    <a:pt x="371" y="849"/>
                  </a:lnTo>
                  <a:lnTo>
                    <a:pt x="378" y="848"/>
                  </a:lnTo>
                  <a:lnTo>
                    <a:pt x="383" y="844"/>
                  </a:lnTo>
                  <a:lnTo>
                    <a:pt x="389" y="839"/>
                  </a:lnTo>
                  <a:lnTo>
                    <a:pt x="394" y="834"/>
                  </a:lnTo>
                  <a:lnTo>
                    <a:pt x="397" y="827"/>
                  </a:lnTo>
                  <a:lnTo>
                    <a:pt x="399" y="820"/>
                  </a:lnTo>
                  <a:lnTo>
                    <a:pt x="399" y="813"/>
                  </a:lnTo>
                  <a:lnTo>
                    <a:pt x="399" y="759"/>
                  </a:lnTo>
                  <a:lnTo>
                    <a:pt x="593" y="759"/>
                  </a:lnTo>
                  <a:lnTo>
                    <a:pt x="593" y="849"/>
                  </a:lnTo>
                  <a:lnTo>
                    <a:pt x="556" y="862"/>
                  </a:lnTo>
                  <a:lnTo>
                    <a:pt x="521" y="870"/>
                  </a:lnTo>
                  <a:lnTo>
                    <a:pt x="485" y="879"/>
                  </a:lnTo>
                  <a:lnTo>
                    <a:pt x="448" y="886"/>
                  </a:lnTo>
                  <a:lnTo>
                    <a:pt x="411" y="891"/>
                  </a:lnTo>
                  <a:lnTo>
                    <a:pt x="375" y="895"/>
                  </a:lnTo>
                  <a:lnTo>
                    <a:pt x="338" y="896"/>
                  </a:lnTo>
                  <a:lnTo>
                    <a:pt x="303" y="896"/>
                  </a:lnTo>
                  <a:lnTo>
                    <a:pt x="267" y="896"/>
                  </a:lnTo>
                  <a:lnTo>
                    <a:pt x="230" y="895"/>
                  </a:lnTo>
                  <a:lnTo>
                    <a:pt x="193" y="891"/>
                  </a:lnTo>
                  <a:lnTo>
                    <a:pt x="157" y="886"/>
                  </a:lnTo>
                  <a:lnTo>
                    <a:pt x="120" y="879"/>
                  </a:lnTo>
                  <a:lnTo>
                    <a:pt x="85" y="870"/>
                  </a:lnTo>
                  <a:lnTo>
                    <a:pt x="48" y="862"/>
                  </a:lnTo>
                  <a:lnTo>
                    <a:pt x="12" y="849"/>
                  </a:lnTo>
                  <a:close/>
                  <a:moveTo>
                    <a:pt x="387" y="757"/>
                  </a:moveTo>
                  <a:lnTo>
                    <a:pt x="387" y="813"/>
                  </a:lnTo>
                  <a:lnTo>
                    <a:pt x="385" y="821"/>
                  </a:lnTo>
                  <a:lnTo>
                    <a:pt x="380" y="830"/>
                  </a:lnTo>
                  <a:lnTo>
                    <a:pt x="373" y="835"/>
                  </a:lnTo>
                  <a:lnTo>
                    <a:pt x="364" y="837"/>
                  </a:lnTo>
                  <a:lnTo>
                    <a:pt x="240" y="837"/>
                  </a:lnTo>
                  <a:lnTo>
                    <a:pt x="232" y="835"/>
                  </a:lnTo>
                  <a:lnTo>
                    <a:pt x="225" y="830"/>
                  </a:lnTo>
                  <a:lnTo>
                    <a:pt x="219" y="821"/>
                  </a:lnTo>
                  <a:lnTo>
                    <a:pt x="218" y="813"/>
                  </a:lnTo>
                  <a:lnTo>
                    <a:pt x="218" y="757"/>
                  </a:lnTo>
                  <a:lnTo>
                    <a:pt x="219" y="746"/>
                  </a:lnTo>
                  <a:lnTo>
                    <a:pt x="225" y="738"/>
                  </a:lnTo>
                  <a:lnTo>
                    <a:pt x="232" y="732"/>
                  </a:lnTo>
                  <a:lnTo>
                    <a:pt x="240" y="731"/>
                  </a:lnTo>
                  <a:lnTo>
                    <a:pt x="364" y="731"/>
                  </a:lnTo>
                  <a:lnTo>
                    <a:pt x="373" y="732"/>
                  </a:lnTo>
                  <a:lnTo>
                    <a:pt x="380" y="738"/>
                  </a:lnTo>
                  <a:lnTo>
                    <a:pt x="385" y="746"/>
                  </a:lnTo>
                  <a:lnTo>
                    <a:pt x="387" y="757"/>
                  </a:lnTo>
                  <a:close/>
                  <a:moveTo>
                    <a:pt x="593" y="35"/>
                  </a:moveTo>
                  <a:lnTo>
                    <a:pt x="593" y="35"/>
                  </a:lnTo>
                  <a:lnTo>
                    <a:pt x="593" y="752"/>
                  </a:lnTo>
                  <a:lnTo>
                    <a:pt x="399" y="752"/>
                  </a:lnTo>
                  <a:lnTo>
                    <a:pt x="397" y="745"/>
                  </a:lnTo>
                  <a:lnTo>
                    <a:pt x="396" y="738"/>
                  </a:lnTo>
                  <a:lnTo>
                    <a:pt x="392" y="732"/>
                  </a:lnTo>
                  <a:lnTo>
                    <a:pt x="389" y="727"/>
                  </a:lnTo>
                  <a:lnTo>
                    <a:pt x="383" y="724"/>
                  </a:lnTo>
                  <a:lnTo>
                    <a:pt x="376" y="720"/>
                  </a:lnTo>
                  <a:lnTo>
                    <a:pt x="371" y="718"/>
                  </a:lnTo>
                  <a:lnTo>
                    <a:pt x="364" y="718"/>
                  </a:lnTo>
                  <a:lnTo>
                    <a:pt x="240" y="718"/>
                  </a:lnTo>
                  <a:lnTo>
                    <a:pt x="235" y="718"/>
                  </a:lnTo>
                  <a:lnTo>
                    <a:pt x="228" y="720"/>
                  </a:lnTo>
                  <a:lnTo>
                    <a:pt x="223" y="724"/>
                  </a:lnTo>
                  <a:lnTo>
                    <a:pt x="218" y="727"/>
                  </a:lnTo>
                  <a:lnTo>
                    <a:pt x="212" y="732"/>
                  </a:lnTo>
                  <a:lnTo>
                    <a:pt x="209" y="738"/>
                  </a:lnTo>
                  <a:lnTo>
                    <a:pt x="207" y="745"/>
                  </a:lnTo>
                  <a:lnTo>
                    <a:pt x="205" y="752"/>
                  </a:lnTo>
                  <a:lnTo>
                    <a:pt x="12" y="752"/>
                  </a:lnTo>
                  <a:lnTo>
                    <a:pt x="12" y="35"/>
                  </a:lnTo>
                  <a:lnTo>
                    <a:pt x="76" y="26"/>
                  </a:lnTo>
                  <a:lnTo>
                    <a:pt x="148" y="17"/>
                  </a:lnTo>
                  <a:lnTo>
                    <a:pt x="225" y="14"/>
                  </a:lnTo>
                  <a:lnTo>
                    <a:pt x="303" y="12"/>
                  </a:lnTo>
                  <a:lnTo>
                    <a:pt x="380" y="14"/>
                  </a:lnTo>
                  <a:lnTo>
                    <a:pt x="457" y="17"/>
                  </a:lnTo>
                  <a:lnTo>
                    <a:pt x="528" y="26"/>
                  </a:lnTo>
                  <a:lnTo>
                    <a:pt x="593" y="35"/>
                  </a:lnTo>
                  <a:close/>
                  <a:moveTo>
                    <a:pt x="600" y="24"/>
                  </a:moveTo>
                  <a:lnTo>
                    <a:pt x="600" y="24"/>
                  </a:lnTo>
                  <a:lnTo>
                    <a:pt x="568" y="17"/>
                  </a:lnTo>
                  <a:lnTo>
                    <a:pt x="535" y="14"/>
                  </a:lnTo>
                  <a:lnTo>
                    <a:pt x="462" y="5"/>
                  </a:lnTo>
                  <a:lnTo>
                    <a:pt x="383" y="1"/>
                  </a:lnTo>
                  <a:lnTo>
                    <a:pt x="303" y="0"/>
                  </a:lnTo>
                  <a:lnTo>
                    <a:pt x="221" y="1"/>
                  </a:lnTo>
                  <a:lnTo>
                    <a:pt x="144" y="5"/>
                  </a:lnTo>
                  <a:lnTo>
                    <a:pt x="71" y="14"/>
                  </a:lnTo>
                  <a:lnTo>
                    <a:pt x="36" y="17"/>
                  </a:lnTo>
                  <a:lnTo>
                    <a:pt x="5" y="24"/>
                  </a:lnTo>
                  <a:lnTo>
                    <a:pt x="1" y="26"/>
                  </a:lnTo>
                  <a:lnTo>
                    <a:pt x="0" y="29"/>
                  </a:lnTo>
                  <a:lnTo>
                    <a:pt x="0" y="855"/>
                  </a:lnTo>
                  <a:lnTo>
                    <a:pt x="1" y="858"/>
                  </a:lnTo>
                  <a:lnTo>
                    <a:pt x="3" y="860"/>
                  </a:lnTo>
                  <a:lnTo>
                    <a:pt x="41" y="872"/>
                  </a:lnTo>
                  <a:lnTo>
                    <a:pt x="78" y="882"/>
                  </a:lnTo>
                  <a:lnTo>
                    <a:pt x="115" y="891"/>
                  </a:lnTo>
                  <a:lnTo>
                    <a:pt x="153" y="898"/>
                  </a:lnTo>
                  <a:lnTo>
                    <a:pt x="190" y="903"/>
                  </a:lnTo>
                  <a:lnTo>
                    <a:pt x="228" y="907"/>
                  </a:lnTo>
                  <a:lnTo>
                    <a:pt x="265" y="909"/>
                  </a:lnTo>
                  <a:lnTo>
                    <a:pt x="303" y="910"/>
                  </a:lnTo>
                  <a:lnTo>
                    <a:pt x="340" y="909"/>
                  </a:lnTo>
                  <a:lnTo>
                    <a:pt x="378" y="907"/>
                  </a:lnTo>
                  <a:lnTo>
                    <a:pt x="415" y="903"/>
                  </a:lnTo>
                  <a:lnTo>
                    <a:pt x="451" y="898"/>
                  </a:lnTo>
                  <a:lnTo>
                    <a:pt x="490" y="891"/>
                  </a:lnTo>
                  <a:lnTo>
                    <a:pt x="526" y="882"/>
                  </a:lnTo>
                  <a:lnTo>
                    <a:pt x="565" y="872"/>
                  </a:lnTo>
                  <a:lnTo>
                    <a:pt x="601" y="860"/>
                  </a:lnTo>
                  <a:lnTo>
                    <a:pt x="605" y="858"/>
                  </a:lnTo>
                  <a:lnTo>
                    <a:pt x="605" y="855"/>
                  </a:lnTo>
                  <a:lnTo>
                    <a:pt x="605" y="29"/>
                  </a:lnTo>
                  <a:lnTo>
                    <a:pt x="605" y="26"/>
                  </a:lnTo>
                  <a:lnTo>
                    <a:pt x="60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79" name="Freeform 163">
              <a:extLst>
                <a:ext uri="{FF2B5EF4-FFF2-40B4-BE49-F238E27FC236}">
                  <a16:creationId xmlns:a16="http://schemas.microsoft.com/office/drawing/2014/main" id="{650E6B90-D0F6-4061-97C8-CCB880E3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926"/>
              <a:ext cx="159" cy="49"/>
            </a:xfrm>
            <a:custGeom>
              <a:avLst/>
              <a:gdLst>
                <a:gd name="T0" fmla="*/ 17 w 159"/>
                <a:gd name="T1" fmla="*/ 49 h 49"/>
                <a:gd name="T2" fmla="*/ 141 w 159"/>
                <a:gd name="T3" fmla="*/ 49 h 49"/>
                <a:gd name="T4" fmla="*/ 141 w 159"/>
                <a:gd name="T5" fmla="*/ 49 h 49"/>
                <a:gd name="T6" fmla="*/ 148 w 159"/>
                <a:gd name="T7" fmla="*/ 47 h 49"/>
                <a:gd name="T8" fmla="*/ 153 w 159"/>
                <a:gd name="T9" fmla="*/ 42 h 49"/>
                <a:gd name="T10" fmla="*/ 159 w 159"/>
                <a:gd name="T11" fmla="*/ 35 h 49"/>
                <a:gd name="T12" fmla="*/ 159 w 159"/>
                <a:gd name="T13" fmla="*/ 28 h 49"/>
                <a:gd name="T14" fmla="*/ 159 w 159"/>
                <a:gd name="T15" fmla="*/ 12 h 49"/>
                <a:gd name="T16" fmla="*/ 159 w 159"/>
                <a:gd name="T17" fmla="*/ 12 h 49"/>
                <a:gd name="T18" fmla="*/ 150 w 159"/>
                <a:gd name="T19" fmla="*/ 5 h 49"/>
                <a:gd name="T20" fmla="*/ 139 w 159"/>
                <a:gd name="T21" fmla="*/ 1 h 49"/>
                <a:gd name="T22" fmla="*/ 131 w 159"/>
                <a:gd name="T23" fmla="*/ 0 h 49"/>
                <a:gd name="T24" fmla="*/ 31 w 159"/>
                <a:gd name="T25" fmla="*/ 0 h 49"/>
                <a:gd name="T26" fmla="*/ 31 w 159"/>
                <a:gd name="T27" fmla="*/ 0 h 49"/>
                <a:gd name="T28" fmla="*/ 21 w 159"/>
                <a:gd name="T29" fmla="*/ 1 h 49"/>
                <a:gd name="T30" fmla="*/ 12 w 159"/>
                <a:gd name="T31" fmla="*/ 5 h 49"/>
                <a:gd name="T32" fmla="*/ 5 w 159"/>
                <a:gd name="T33" fmla="*/ 8 h 49"/>
                <a:gd name="T34" fmla="*/ 0 w 159"/>
                <a:gd name="T35" fmla="*/ 12 h 49"/>
                <a:gd name="T36" fmla="*/ 0 w 159"/>
                <a:gd name="T37" fmla="*/ 28 h 49"/>
                <a:gd name="T38" fmla="*/ 0 w 159"/>
                <a:gd name="T39" fmla="*/ 28 h 49"/>
                <a:gd name="T40" fmla="*/ 2 w 159"/>
                <a:gd name="T41" fmla="*/ 35 h 49"/>
                <a:gd name="T42" fmla="*/ 5 w 159"/>
                <a:gd name="T43" fmla="*/ 42 h 49"/>
                <a:gd name="T44" fmla="*/ 10 w 159"/>
                <a:gd name="T45" fmla="*/ 47 h 49"/>
                <a:gd name="T46" fmla="*/ 17 w 159"/>
                <a:gd name="T47" fmla="*/ 49 h 49"/>
                <a:gd name="T48" fmla="*/ 17 w 159"/>
                <a:gd name="T49" fmla="*/ 49 h 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59" h="49">
                  <a:moveTo>
                    <a:pt x="17" y="49"/>
                  </a:moveTo>
                  <a:lnTo>
                    <a:pt x="141" y="49"/>
                  </a:lnTo>
                  <a:lnTo>
                    <a:pt x="148" y="47"/>
                  </a:lnTo>
                  <a:lnTo>
                    <a:pt x="153" y="42"/>
                  </a:lnTo>
                  <a:lnTo>
                    <a:pt x="159" y="35"/>
                  </a:lnTo>
                  <a:lnTo>
                    <a:pt x="159" y="28"/>
                  </a:lnTo>
                  <a:lnTo>
                    <a:pt x="159" y="12"/>
                  </a:lnTo>
                  <a:lnTo>
                    <a:pt x="150" y="5"/>
                  </a:lnTo>
                  <a:lnTo>
                    <a:pt x="139" y="1"/>
                  </a:lnTo>
                  <a:lnTo>
                    <a:pt x="131" y="0"/>
                  </a:lnTo>
                  <a:lnTo>
                    <a:pt x="31" y="0"/>
                  </a:lnTo>
                  <a:lnTo>
                    <a:pt x="21" y="1"/>
                  </a:lnTo>
                  <a:lnTo>
                    <a:pt x="12" y="5"/>
                  </a:lnTo>
                  <a:lnTo>
                    <a:pt x="5" y="8"/>
                  </a:lnTo>
                  <a:lnTo>
                    <a:pt x="0" y="12"/>
                  </a:lnTo>
                  <a:lnTo>
                    <a:pt x="0" y="28"/>
                  </a:lnTo>
                  <a:lnTo>
                    <a:pt x="2" y="35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7" y="49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0" name="Freeform 164">
              <a:extLst>
                <a:ext uri="{FF2B5EF4-FFF2-40B4-BE49-F238E27FC236}">
                  <a16:creationId xmlns:a16="http://schemas.microsoft.com/office/drawing/2014/main" id="{4D70057B-4F3A-0615-06C7-5EE61358D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896"/>
              <a:ext cx="99" cy="59"/>
            </a:xfrm>
            <a:custGeom>
              <a:avLst/>
              <a:gdLst>
                <a:gd name="T0" fmla="*/ 99 w 99"/>
                <a:gd name="T1" fmla="*/ 44 h 59"/>
                <a:gd name="T2" fmla="*/ 99 w 99"/>
                <a:gd name="T3" fmla="*/ 44 h 59"/>
                <a:gd name="T4" fmla="*/ 97 w 99"/>
                <a:gd name="T5" fmla="*/ 49 h 59"/>
                <a:gd name="T6" fmla="*/ 94 w 99"/>
                <a:gd name="T7" fmla="*/ 54 h 59"/>
                <a:gd name="T8" fmla="*/ 89 w 99"/>
                <a:gd name="T9" fmla="*/ 58 h 59"/>
                <a:gd name="T10" fmla="*/ 83 w 99"/>
                <a:gd name="T11" fmla="*/ 59 h 59"/>
                <a:gd name="T12" fmla="*/ 15 w 99"/>
                <a:gd name="T13" fmla="*/ 59 h 59"/>
                <a:gd name="T14" fmla="*/ 15 w 99"/>
                <a:gd name="T15" fmla="*/ 59 h 59"/>
                <a:gd name="T16" fmla="*/ 10 w 99"/>
                <a:gd name="T17" fmla="*/ 58 h 59"/>
                <a:gd name="T18" fmla="*/ 5 w 99"/>
                <a:gd name="T19" fmla="*/ 54 h 59"/>
                <a:gd name="T20" fmla="*/ 1 w 99"/>
                <a:gd name="T21" fmla="*/ 49 h 59"/>
                <a:gd name="T22" fmla="*/ 0 w 99"/>
                <a:gd name="T23" fmla="*/ 44 h 59"/>
                <a:gd name="T24" fmla="*/ 0 w 99"/>
                <a:gd name="T25" fmla="*/ 16 h 59"/>
                <a:gd name="T26" fmla="*/ 0 w 99"/>
                <a:gd name="T27" fmla="*/ 16 h 59"/>
                <a:gd name="T28" fmla="*/ 1 w 99"/>
                <a:gd name="T29" fmla="*/ 9 h 59"/>
                <a:gd name="T30" fmla="*/ 5 w 99"/>
                <a:gd name="T31" fmla="*/ 4 h 59"/>
                <a:gd name="T32" fmla="*/ 10 w 99"/>
                <a:gd name="T33" fmla="*/ 0 h 59"/>
                <a:gd name="T34" fmla="*/ 15 w 99"/>
                <a:gd name="T35" fmla="*/ 0 h 59"/>
                <a:gd name="T36" fmla="*/ 83 w 99"/>
                <a:gd name="T37" fmla="*/ 0 h 59"/>
                <a:gd name="T38" fmla="*/ 83 w 99"/>
                <a:gd name="T39" fmla="*/ 0 h 59"/>
                <a:gd name="T40" fmla="*/ 89 w 99"/>
                <a:gd name="T41" fmla="*/ 0 h 59"/>
                <a:gd name="T42" fmla="*/ 94 w 99"/>
                <a:gd name="T43" fmla="*/ 4 h 59"/>
                <a:gd name="T44" fmla="*/ 97 w 99"/>
                <a:gd name="T45" fmla="*/ 9 h 59"/>
                <a:gd name="T46" fmla="*/ 99 w 99"/>
                <a:gd name="T47" fmla="*/ 16 h 59"/>
                <a:gd name="T48" fmla="*/ 99 w 99"/>
                <a:gd name="T49" fmla="*/ 44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9" h="59">
                  <a:moveTo>
                    <a:pt x="99" y="44"/>
                  </a:moveTo>
                  <a:lnTo>
                    <a:pt x="99" y="44"/>
                  </a:lnTo>
                  <a:lnTo>
                    <a:pt x="97" y="49"/>
                  </a:lnTo>
                  <a:lnTo>
                    <a:pt x="94" y="54"/>
                  </a:lnTo>
                  <a:lnTo>
                    <a:pt x="89" y="58"/>
                  </a:lnTo>
                  <a:lnTo>
                    <a:pt x="83" y="59"/>
                  </a:lnTo>
                  <a:lnTo>
                    <a:pt x="15" y="59"/>
                  </a:lnTo>
                  <a:lnTo>
                    <a:pt x="10" y="58"/>
                  </a:lnTo>
                  <a:lnTo>
                    <a:pt x="5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9"/>
                  </a:lnTo>
                  <a:lnTo>
                    <a:pt x="5" y="4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4"/>
                  </a:lnTo>
                  <a:lnTo>
                    <a:pt x="97" y="9"/>
                  </a:lnTo>
                  <a:lnTo>
                    <a:pt x="99" y="16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1" name="Freeform 165">
              <a:extLst>
                <a:ext uri="{FF2B5EF4-FFF2-40B4-BE49-F238E27FC236}">
                  <a16:creationId xmlns:a16="http://schemas.microsoft.com/office/drawing/2014/main" id="{DDC8F897-C3CE-4CBD-45E6-13BC57C831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8" y="1896"/>
              <a:ext cx="99" cy="33"/>
            </a:xfrm>
            <a:custGeom>
              <a:avLst/>
              <a:gdLst>
                <a:gd name="T0" fmla="*/ 99 w 99"/>
                <a:gd name="T1" fmla="*/ 28 h 33"/>
                <a:gd name="T2" fmla="*/ 99 w 99"/>
                <a:gd name="T3" fmla="*/ 16 h 33"/>
                <a:gd name="T4" fmla="*/ 99 w 99"/>
                <a:gd name="T5" fmla="*/ 16 h 33"/>
                <a:gd name="T6" fmla="*/ 97 w 99"/>
                <a:gd name="T7" fmla="*/ 9 h 33"/>
                <a:gd name="T8" fmla="*/ 94 w 99"/>
                <a:gd name="T9" fmla="*/ 4 h 33"/>
                <a:gd name="T10" fmla="*/ 89 w 99"/>
                <a:gd name="T11" fmla="*/ 0 h 33"/>
                <a:gd name="T12" fmla="*/ 83 w 99"/>
                <a:gd name="T13" fmla="*/ 0 h 33"/>
                <a:gd name="T14" fmla="*/ 15 w 99"/>
                <a:gd name="T15" fmla="*/ 0 h 33"/>
                <a:gd name="T16" fmla="*/ 15 w 99"/>
                <a:gd name="T17" fmla="*/ 0 h 33"/>
                <a:gd name="T18" fmla="*/ 10 w 99"/>
                <a:gd name="T19" fmla="*/ 0 h 33"/>
                <a:gd name="T20" fmla="*/ 5 w 99"/>
                <a:gd name="T21" fmla="*/ 4 h 33"/>
                <a:gd name="T22" fmla="*/ 1 w 99"/>
                <a:gd name="T23" fmla="*/ 9 h 33"/>
                <a:gd name="T24" fmla="*/ 0 w 99"/>
                <a:gd name="T25" fmla="*/ 16 h 33"/>
                <a:gd name="T26" fmla="*/ 0 w 99"/>
                <a:gd name="T27" fmla="*/ 30 h 33"/>
                <a:gd name="T28" fmla="*/ 0 w 99"/>
                <a:gd name="T29" fmla="*/ 30 h 33"/>
                <a:gd name="T30" fmla="*/ 12 w 99"/>
                <a:gd name="T31" fmla="*/ 26 h 33"/>
                <a:gd name="T32" fmla="*/ 24 w 99"/>
                <a:gd name="T33" fmla="*/ 26 h 33"/>
                <a:gd name="T34" fmla="*/ 48 w 99"/>
                <a:gd name="T35" fmla="*/ 30 h 33"/>
                <a:gd name="T36" fmla="*/ 61 w 99"/>
                <a:gd name="T37" fmla="*/ 31 h 33"/>
                <a:gd name="T38" fmla="*/ 75 w 99"/>
                <a:gd name="T39" fmla="*/ 33 h 33"/>
                <a:gd name="T40" fmla="*/ 87 w 99"/>
                <a:gd name="T41" fmla="*/ 31 h 33"/>
                <a:gd name="T42" fmla="*/ 99 w 99"/>
                <a:gd name="T43" fmla="*/ 28 h 33"/>
                <a:gd name="T44" fmla="*/ 99 w 99"/>
                <a:gd name="T45" fmla="*/ 28 h 3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9" h="33">
                  <a:moveTo>
                    <a:pt x="99" y="28"/>
                  </a:moveTo>
                  <a:lnTo>
                    <a:pt x="99" y="16"/>
                  </a:lnTo>
                  <a:lnTo>
                    <a:pt x="97" y="9"/>
                  </a:lnTo>
                  <a:lnTo>
                    <a:pt x="94" y="4"/>
                  </a:lnTo>
                  <a:lnTo>
                    <a:pt x="89" y="0"/>
                  </a:lnTo>
                  <a:lnTo>
                    <a:pt x="83" y="0"/>
                  </a:lnTo>
                  <a:lnTo>
                    <a:pt x="15" y="0"/>
                  </a:lnTo>
                  <a:lnTo>
                    <a:pt x="10" y="0"/>
                  </a:lnTo>
                  <a:lnTo>
                    <a:pt x="5" y="4"/>
                  </a:lnTo>
                  <a:lnTo>
                    <a:pt x="1" y="9"/>
                  </a:lnTo>
                  <a:lnTo>
                    <a:pt x="0" y="16"/>
                  </a:lnTo>
                  <a:lnTo>
                    <a:pt x="0" y="30"/>
                  </a:lnTo>
                  <a:lnTo>
                    <a:pt x="12" y="26"/>
                  </a:lnTo>
                  <a:lnTo>
                    <a:pt x="24" y="26"/>
                  </a:lnTo>
                  <a:lnTo>
                    <a:pt x="48" y="30"/>
                  </a:lnTo>
                  <a:lnTo>
                    <a:pt x="61" y="31"/>
                  </a:lnTo>
                  <a:lnTo>
                    <a:pt x="75" y="33"/>
                  </a:lnTo>
                  <a:lnTo>
                    <a:pt x="87" y="31"/>
                  </a:lnTo>
                  <a:lnTo>
                    <a:pt x="99" y="28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2" name="Freeform 166">
              <a:extLst>
                <a:ext uri="{FF2B5EF4-FFF2-40B4-BE49-F238E27FC236}">
                  <a16:creationId xmlns:a16="http://schemas.microsoft.com/office/drawing/2014/main" id="{F17E3DE0-24D3-E50A-FAF1-F8B3904A3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1" y="1887"/>
              <a:ext cx="113" cy="75"/>
            </a:xfrm>
            <a:custGeom>
              <a:avLst/>
              <a:gdLst>
                <a:gd name="T0" fmla="*/ 15 w 113"/>
                <a:gd name="T1" fmla="*/ 53 h 75"/>
                <a:gd name="T2" fmla="*/ 15 w 113"/>
                <a:gd name="T3" fmla="*/ 25 h 75"/>
                <a:gd name="T4" fmla="*/ 15 w 113"/>
                <a:gd name="T5" fmla="*/ 25 h 75"/>
                <a:gd name="T6" fmla="*/ 15 w 113"/>
                <a:gd name="T7" fmla="*/ 21 h 75"/>
                <a:gd name="T8" fmla="*/ 17 w 113"/>
                <a:gd name="T9" fmla="*/ 18 h 75"/>
                <a:gd name="T10" fmla="*/ 21 w 113"/>
                <a:gd name="T11" fmla="*/ 16 h 75"/>
                <a:gd name="T12" fmla="*/ 22 w 113"/>
                <a:gd name="T13" fmla="*/ 16 h 75"/>
                <a:gd name="T14" fmla="*/ 90 w 113"/>
                <a:gd name="T15" fmla="*/ 16 h 75"/>
                <a:gd name="T16" fmla="*/ 90 w 113"/>
                <a:gd name="T17" fmla="*/ 16 h 75"/>
                <a:gd name="T18" fmla="*/ 94 w 113"/>
                <a:gd name="T19" fmla="*/ 16 h 75"/>
                <a:gd name="T20" fmla="*/ 96 w 113"/>
                <a:gd name="T21" fmla="*/ 18 h 75"/>
                <a:gd name="T22" fmla="*/ 97 w 113"/>
                <a:gd name="T23" fmla="*/ 21 h 75"/>
                <a:gd name="T24" fmla="*/ 99 w 113"/>
                <a:gd name="T25" fmla="*/ 25 h 75"/>
                <a:gd name="T26" fmla="*/ 99 w 113"/>
                <a:gd name="T27" fmla="*/ 53 h 75"/>
                <a:gd name="T28" fmla="*/ 99 w 113"/>
                <a:gd name="T29" fmla="*/ 53 h 75"/>
                <a:gd name="T30" fmla="*/ 97 w 113"/>
                <a:gd name="T31" fmla="*/ 56 h 75"/>
                <a:gd name="T32" fmla="*/ 96 w 113"/>
                <a:gd name="T33" fmla="*/ 58 h 75"/>
                <a:gd name="T34" fmla="*/ 94 w 113"/>
                <a:gd name="T35" fmla="*/ 60 h 75"/>
                <a:gd name="T36" fmla="*/ 90 w 113"/>
                <a:gd name="T37" fmla="*/ 61 h 75"/>
                <a:gd name="T38" fmla="*/ 22 w 113"/>
                <a:gd name="T39" fmla="*/ 61 h 75"/>
                <a:gd name="T40" fmla="*/ 22 w 113"/>
                <a:gd name="T41" fmla="*/ 61 h 75"/>
                <a:gd name="T42" fmla="*/ 21 w 113"/>
                <a:gd name="T43" fmla="*/ 60 h 75"/>
                <a:gd name="T44" fmla="*/ 17 w 113"/>
                <a:gd name="T45" fmla="*/ 58 h 75"/>
                <a:gd name="T46" fmla="*/ 15 w 113"/>
                <a:gd name="T47" fmla="*/ 56 h 75"/>
                <a:gd name="T48" fmla="*/ 15 w 113"/>
                <a:gd name="T49" fmla="*/ 53 h 75"/>
                <a:gd name="T50" fmla="*/ 15 w 113"/>
                <a:gd name="T51" fmla="*/ 53 h 75"/>
                <a:gd name="T52" fmla="*/ 22 w 113"/>
                <a:gd name="T53" fmla="*/ 0 h 75"/>
                <a:gd name="T54" fmla="*/ 22 w 113"/>
                <a:gd name="T55" fmla="*/ 0 h 75"/>
                <a:gd name="T56" fmla="*/ 14 w 113"/>
                <a:gd name="T57" fmla="*/ 2 h 75"/>
                <a:gd name="T58" fmla="*/ 7 w 113"/>
                <a:gd name="T59" fmla="*/ 7 h 75"/>
                <a:gd name="T60" fmla="*/ 1 w 113"/>
                <a:gd name="T61" fmla="*/ 14 h 75"/>
                <a:gd name="T62" fmla="*/ 0 w 113"/>
                <a:gd name="T63" fmla="*/ 25 h 75"/>
                <a:gd name="T64" fmla="*/ 0 w 113"/>
                <a:gd name="T65" fmla="*/ 53 h 75"/>
                <a:gd name="T66" fmla="*/ 0 w 113"/>
                <a:gd name="T67" fmla="*/ 53 h 75"/>
                <a:gd name="T68" fmla="*/ 1 w 113"/>
                <a:gd name="T69" fmla="*/ 61 h 75"/>
                <a:gd name="T70" fmla="*/ 7 w 113"/>
                <a:gd name="T71" fmla="*/ 68 h 75"/>
                <a:gd name="T72" fmla="*/ 14 w 113"/>
                <a:gd name="T73" fmla="*/ 74 h 75"/>
                <a:gd name="T74" fmla="*/ 22 w 113"/>
                <a:gd name="T75" fmla="*/ 75 h 75"/>
                <a:gd name="T76" fmla="*/ 90 w 113"/>
                <a:gd name="T77" fmla="*/ 75 h 75"/>
                <a:gd name="T78" fmla="*/ 90 w 113"/>
                <a:gd name="T79" fmla="*/ 75 h 75"/>
                <a:gd name="T80" fmla="*/ 99 w 113"/>
                <a:gd name="T81" fmla="*/ 74 h 75"/>
                <a:gd name="T82" fmla="*/ 106 w 113"/>
                <a:gd name="T83" fmla="*/ 68 h 75"/>
                <a:gd name="T84" fmla="*/ 111 w 113"/>
                <a:gd name="T85" fmla="*/ 61 h 75"/>
                <a:gd name="T86" fmla="*/ 113 w 113"/>
                <a:gd name="T87" fmla="*/ 53 h 75"/>
                <a:gd name="T88" fmla="*/ 113 w 113"/>
                <a:gd name="T89" fmla="*/ 25 h 75"/>
                <a:gd name="T90" fmla="*/ 113 w 113"/>
                <a:gd name="T91" fmla="*/ 25 h 75"/>
                <a:gd name="T92" fmla="*/ 111 w 113"/>
                <a:gd name="T93" fmla="*/ 14 h 75"/>
                <a:gd name="T94" fmla="*/ 106 w 113"/>
                <a:gd name="T95" fmla="*/ 7 h 75"/>
                <a:gd name="T96" fmla="*/ 99 w 113"/>
                <a:gd name="T97" fmla="*/ 2 h 75"/>
                <a:gd name="T98" fmla="*/ 90 w 113"/>
                <a:gd name="T99" fmla="*/ 0 h 75"/>
                <a:gd name="T100" fmla="*/ 22 w 113"/>
                <a:gd name="T101" fmla="*/ 0 h 7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3" h="75">
                  <a:moveTo>
                    <a:pt x="15" y="53"/>
                  </a:moveTo>
                  <a:lnTo>
                    <a:pt x="15" y="25"/>
                  </a:lnTo>
                  <a:lnTo>
                    <a:pt x="15" y="21"/>
                  </a:lnTo>
                  <a:lnTo>
                    <a:pt x="17" y="18"/>
                  </a:lnTo>
                  <a:lnTo>
                    <a:pt x="21" y="16"/>
                  </a:lnTo>
                  <a:lnTo>
                    <a:pt x="22" y="16"/>
                  </a:lnTo>
                  <a:lnTo>
                    <a:pt x="90" y="16"/>
                  </a:lnTo>
                  <a:lnTo>
                    <a:pt x="94" y="16"/>
                  </a:lnTo>
                  <a:lnTo>
                    <a:pt x="96" y="18"/>
                  </a:lnTo>
                  <a:lnTo>
                    <a:pt x="97" y="21"/>
                  </a:lnTo>
                  <a:lnTo>
                    <a:pt x="99" y="25"/>
                  </a:lnTo>
                  <a:lnTo>
                    <a:pt x="99" y="53"/>
                  </a:lnTo>
                  <a:lnTo>
                    <a:pt x="97" y="56"/>
                  </a:lnTo>
                  <a:lnTo>
                    <a:pt x="96" y="58"/>
                  </a:lnTo>
                  <a:lnTo>
                    <a:pt x="94" y="60"/>
                  </a:lnTo>
                  <a:lnTo>
                    <a:pt x="90" y="61"/>
                  </a:lnTo>
                  <a:lnTo>
                    <a:pt x="22" y="61"/>
                  </a:lnTo>
                  <a:lnTo>
                    <a:pt x="21" y="60"/>
                  </a:lnTo>
                  <a:lnTo>
                    <a:pt x="17" y="58"/>
                  </a:lnTo>
                  <a:lnTo>
                    <a:pt x="15" y="56"/>
                  </a:lnTo>
                  <a:lnTo>
                    <a:pt x="15" y="53"/>
                  </a:lnTo>
                  <a:close/>
                  <a:moveTo>
                    <a:pt x="22" y="0"/>
                  </a:moveTo>
                  <a:lnTo>
                    <a:pt x="22" y="0"/>
                  </a:lnTo>
                  <a:lnTo>
                    <a:pt x="14" y="2"/>
                  </a:lnTo>
                  <a:lnTo>
                    <a:pt x="7" y="7"/>
                  </a:lnTo>
                  <a:lnTo>
                    <a:pt x="1" y="14"/>
                  </a:lnTo>
                  <a:lnTo>
                    <a:pt x="0" y="25"/>
                  </a:lnTo>
                  <a:lnTo>
                    <a:pt x="0" y="53"/>
                  </a:lnTo>
                  <a:lnTo>
                    <a:pt x="1" y="61"/>
                  </a:lnTo>
                  <a:lnTo>
                    <a:pt x="7" y="68"/>
                  </a:lnTo>
                  <a:lnTo>
                    <a:pt x="14" y="74"/>
                  </a:lnTo>
                  <a:lnTo>
                    <a:pt x="22" y="75"/>
                  </a:lnTo>
                  <a:lnTo>
                    <a:pt x="90" y="75"/>
                  </a:lnTo>
                  <a:lnTo>
                    <a:pt x="99" y="74"/>
                  </a:lnTo>
                  <a:lnTo>
                    <a:pt x="106" y="68"/>
                  </a:lnTo>
                  <a:lnTo>
                    <a:pt x="111" y="61"/>
                  </a:lnTo>
                  <a:lnTo>
                    <a:pt x="113" y="53"/>
                  </a:lnTo>
                  <a:lnTo>
                    <a:pt x="113" y="25"/>
                  </a:lnTo>
                  <a:lnTo>
                    <a:pt x="111" y="14"/>
                  </a:lnTo>
                  <a:lnTo>
                    <a:pt x="106" y="7"/>
                  </a:lnTo>
                  <a:lnTo>
                    <a:pt x="99" y="2"/>
                  </a:lnTo>
                  <a:lnTo>
                    <a:pt x="9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C8C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3" name="Freeform 167">
              <a:extLst>
                <a:ext uri="{FF2B5EF4-FFF2-40B4-BE49-F238E27FC236}">
                  <a16:creationId xmlns:a16="http://schemas.microsoft.com/office/drawing/2014/main" id="{5B06F86B-EF0E-E37D-0909-0B6B35C9FA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14" y="1891"/>
              <a:ext cx="106" cy="68"/>
            </a:xfrm>
            <a:custGeom>
              <a:avLst/>
              <a:gdLst>
                <a:gd name="T0" fmla="*/ 7 w 106"/>
                <a:gd name="T1" fmla="*/ 49 h 68"/>
                <a:gd name="T2" fmla="*/ 7 w 106"/>
                <a:gd name="T3" fmla="*/ 21 h 68"/>
                <a:gd name="T4" fmla="*/ 7 w 106"/>
                <a:gd name="T5" fmla="*/ 21 h 68"/>
                <a:gd name="T6" fmla="*/ 9 w 106"/>
                <a:gd name="T7" fmla="*/ 16 h 68"/>
                <a:gd name="T8" fmla="*/ 11 w 106"/>
                <a:gd name="T9" fmla="*/ 12 h 68"/>
                <a:gd name="T10" fmla="*/ 16 w 106"/>
                <a:gd name="T11" fmla="*/ 9 h 68"/>
                <a:gd name="T12" fmla="*/ 19 w 106"/>
                <a:gd name="T13" fmla="*/ 9 h 68"/>
                <a:gd name="T14" fmla="*/ 87 w 106"/>
                <a:gd name="T15" fmla="*/ 9 h 68"/>
                <a:gd name="T16" fmla="*/ 87 w 106"/>
                <a:gd name="T17" fmla="*/ 9 h 68"/>
                <a:gd name="T18" fmla="*/ 93 w 106"/>
                <a:gd name="T19" fmla="*/ 9 h 68"/>
                <a:gd name="T20" fmla="*/ 96 w 106"/>
                <a:gd name="T21" fmla="*/ 12 h 68"/>
                <a:gd name="T22" fmla="*/ 98 w 106"/>
                <a:gd name="T23" fmla="*/ 16 h 68"/>
                <a:gd name="T24" fmla="*/ 100 w 106"/>
                <a:gd name="T25" fmla="*/ 21 h 68"/>
                <a:gd name="T26" fmla="*/ 100 w 106"/>
                <a:gd name="T27" fmla="*/ 49 h 68"/>
                <a:gd name="T28" fmla="*/ 100 w 106"/>
                <a:gd name="T29" fmla="*/ 49 h 68"/>
                <a:gd name="T30" fmla="*/ 98 w 106"/>
                <a:gd name="T31" fmla="*/ 52 h 68"/>
                <a:gd name="T32" fmla="*/ 96 w 106"/>
                <a:gd name="T33" fmla="*/ 57 h 68"/>
                <a:gd name="T34" fmla="*/ 93 w 106"/>
                <a:gd name="T35" fmla="*/ 59 h 68"/>
                <a:gd name="T36" fmla="*/ 87 w 106"/>
                <a:gd name="T37" fmla="*/ 61 h 68"/>
                <a:gd name="T38" fmla="*/ 19 w 106"/>
                <a:gd name="T39" fmla="*/ 61 h 68"/>
                <a:gd name="T40" fmla="*/ 19 w 106"/>
                <a:gd name="T41" fmla="*/ 61 h 68"/>
                <a:gd name="T42" fmla="*/ 16 w 106"/>
                <a:gd name="T43" fmla="*/ 59 h 68"/>
                <a:gd name="T44" fmla="*/ 11 w 106"/>
                <a:gd name="T45" fmla="*/ 57 h 68"/>
                <a:gd name="T46" fmla="*/ 9 w 106"/>
                <a:gd name="T47" fmla="*/ 52 h 68"/>
                <a:gd name="T48" fmla="*/ 7 w 106"/>
                <a:gd name="T49" fmla="*/ 49 h 68"/>
                <a:gd name="T50" fmla="*/ 7 w 106"/>
                <a:gd name="T51" fmla="*/ 49 h 68"/>
                <a:gd name="T52" fmla="*/ 19 w 106"/>
                <a:gd name="T53" fmla="*/ 0 h 68"/>
                <a:gd name="T54" fmla="*/ 19 w 106"/>
                <a:gd name="T55" fmla="*/ 0 h 68"/>
                <a:gd name="T56" fmla="*/ 12 w 106"/>
                <a:gd name="T57" fmla="*/ 2 h 68"/>
                <a:gd name="T58" fmla="*/ 7 w 106"/>
                <a:gd name="T59" fmla="*/ 7 h 68"/>
                <a:gd name="T60" fmla="*/ 2 w 106"/>
                <a:gd name="T61" fmla="*/ 12 h 68"/>
                <a:gd name="T62" fmla="*/ 0 w 106"/>
                <a:gd name="T63" fmla="*/ 21 h 68"/>
                <a:gd name="T64" fmla="*/ 0 w 106"/>
                <a:gd name="T65" fmla="*/ 49 h 68"/>
                <a:gd name="T66" fmla="*/ 0 w 106"/>
                <a:gd name="T67" fmla="*/ 49 h 68"/>
                <a:gd name="T68" fmla="*/ 2 w 106"/>
                <a:gd name="T69" fmla="*/ 56 h 68"/>
                <a:gd name="T70" fmla="*/ 7 w 106"/>
                <a:gd name="T71" fmla="*/ 63 h 68"/>
                <a:gd name="T72" fmla="*/ 12 w 106"/>
                <a:gd name="T73" fmla="*/ 66 h 68"/>
                <a:gd name="T74" fmla="*/ 19 w 106"/>
                <a:gd name="T75" fmla="*/ 68 h 68"/>
                <a:gd name="T76" fmla="*/ 87 w 106"/>
                <a:gd name="T77" fmla="*/ 68 h 68"/>
                <a:gd name="T78" fmla="*/ 87 w 106"/>
                <a:gd name="T79" fmla="*/ 68 h 68"/>
                <a:gd name="T80" fmla="*/ 94 w 106"/>
                <a:gd name="T81" fmla="*/ 66 h 68"/>
                <a:gd name="T82" fmla="*/ 101 w 106"/>
                <a:gd name="T83" fmla="*/ 63 h 68"/>
                <a:gd name="T84" fmla="*/ 105 w 106"/>
                <a:gd name="T85" fmla="*/ 56 h 68"/>
                <a:gd name="T86" fmla="*/ 106 w 106"/>
                <a:gd name="T87" fmla="*/ 49 h 68"/>
                <a:gd name="T88" fmla="*/ 106 w 106"/>
                <a:gd name="T89" fmla="*/ 21 h 68"/>
                <a:gd name="T90" fmla="*/ 106 w 106"/>
                <a:gd name="T91" fmla="*/ 21 h 68"/>
                <a:gd name="T92" fmla="*/ 105 w 106"/>
                <a:gd name="T93" fmla="*/ 12 h 68"/>
                <a:gd name="T94" fmla="*/ 101 w 106"/>
                <a:gd name="T95" fmla="*/ 7 h 68"/>
                <a:gd name="T96" fmla="*/ 94 w 106"/>
                <a:gd name="T97" fmla="*/ 2 h 68"/>
                <a:gd name="T98" fmla="*/ 87 w 106"/>
                <a:gd name="T99" fmla="*/ 0 h 68"/>
                <a:gd name="T100" fmla="*/ 19 w 106"/>
                <a:gd name="T101" fmla="*/ 0 h 6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06" h="68">
                  <a:moveTo>
                    <a:pt x="7" y="49"/>
                  </a:moveTo>
                  <a:lnTo>
                    <a:pt x="7" y="21"/>
                  </a:lnTo>
                  <a:lnTo>
                    <a:pt x="9" y="16"/>
                  </a:lnTo>
                  <a:lnTo>
                    <a:pt x="11" y="12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87" y="9"/>
                  </a:lnTo>
                  <a:lnTo>
                    <a:pt x="93" y="9"/>
                  </a:lnTo>
                  <a:lnTo>
                    <a:pt x="96" y="12"/>
                  </a:lnTo>
                  <a:lnTo>
                    <a:pt x="98" y="16"/>
                  </a:lnTo>
                  <a:lnTo>
                    <a:pt x="100" y="21"/>
                  </a:lnTo>
                  <a:lnTo>
                    <a:pt x="100" y="49"/>
                  </a:lnTo>
                  <a:lnTo>
                    <a:pt x="98" y="52"/>
                  </a:lnTo>
                  <a:lnTo>
                    <a:pt x="96" y="57"/>
                  </a:lnTo>
                  <a:lnTo>
                    <a:pt x="93" y="59"/>
                  </a:lnTo>
                  <a:lnTo>
                    <a:pt x="87" y="61"/>
                  </a:lnTo>
                  <a:lnTo>
                    <a:pt x="19" y="61"/>
                  </a:lnTo>
                  <a:lnTo>
                    <a:pt x="16" y="59"/>
                  </a:lnTo>
                  <a:lnTo>
                    <a:pt x="11" y="57"/>
                  </a:lnTo>
                  <a:lnTo>
                    <a:pt x="9" y="52"/>
                  </a:lnTo>
                  <a:lnTo>
                    <a:pt x="7" y="49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7" y="7"/>
                  </a:lnTo>
                  <a:lnTo>
                    <a:pt x="2" y="12"/>
                  </a:lnTo>
                  <a:lnTo>
                    <a:pt x="0" y="21"/>
                  </a:lnTo>
                  <a:lnTo>
                    <a:pt x="0" y="49"/>
                  </a:lnTo>
                  <a:lnTo>
                    <a:pt x="2" y="56"/>
                  </a:lnTo>
                  <a:lnTo>
                    <a:pt x="7" y="63"/>
                  </a:lnTo>
                  <a:lnTo>
                    <a:pt x="12" y="66"/>
                  </a:lnTo>
                  <a:lnTo>
                    <a:pt x="19" y="68"/>
                  </a:lnTo>
                  <a:lnTo>
                    <a:pt x="87" y="68"/>
                  </a:lnTo>
                  <a:lnTo>
                    <a:pt x="94" y="66"/>
                  </a:lnTo>
                  <a:lnTo>
                    <a:pt x="101" y="63"/>
                  </a:lnTo>
                  <a:lnTo>
                    <a:pt x="105" y="56"/>
                  </a:lnTo>
                  <a:lnTo>
                    <a:pt x="106" y="49"/>
                  </a:lnTo>
                  <a:lnTo>
                    <a:pt x="106" y="21"/>
                  </a:lnTo>
                  <a:lnTo>
                    <a:pt x="105" y="12"/>
                  </a:lnTo>
                  <a:lnTo>
                    <a:pt x="101" y="7"/>
                  </a:lnTo>
                  <a:lnTo>
                    <a:pt x="94" y="2"/>
                  </a:lnTo>
                  <a:lnTo>
                    <a:pt x="87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4" name="Freeform 168">
              <a:extLst>
                <a:ext uri="{FF2B5EF4-FFF2-40B4-BE49-F238E27FC236}">
                  <a16:creationId xmlns:a16="http://schemas.microsoft.com/office/drawing/2014/main" id="{AD758421-0E5D-E359-B57F-A9464752C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8" y="1877"/>
              <a:ext cx="159" cy="26"/>
            </a:xfrm>
            <a:custGeom>
              <a:avLst/>
              <a:gdLst>
                <a:gd name="T0" fmla="*/ 141 w 159"/>
                <a:gd name="T1" fmla="*/ 0 h 26"/>
                <a:gd name="T2" fmla="*/ 17 w 159"/>
                <a:gd name="T3" fmla="*/ 0 h 26"/>
                <a:gd name="T4" fmla="*/ 17 w 159"/>
                <a:gd name="T5" fmla="*/ 0 h 26"/>
                <a:gd name="T6" fmla="*/ 10 w 159"/>
                <a:gd name="T7" fmla="*/ 2 h 26"/>
                <a:gd name="T8" fmla="*/ 5 w 159"/>
                <a:gd name="T9" fmla="*/ 5 h 26"/>
                <a:gd name="T10" fmla="*/ 2 w 159"/>
                <a:gd name="T11" fmla="*/ 10 h 26"/>
                <a:gd name="T12" fmla="*/ 0 w 159"/>
                <a:gd name="T13" fmla="*/ 19 h 26"/>
                <a:gd name="T14" fmla="*/ 0 w 159"/>
                <a:gd name="T15" fmla="*/ 26 h 26"/>
                <a:gd name="T16" fmla="*/ 0 w 159"/>
                <a:gd name="T17" fmla="*/ 26 h 26"/>
                <a:gd name="T18" fmla="*/ 2 w 159"/>
                <a:gd name="T19" fmla="*/ 17 h 26"/>
                <a:gd name="T20" fmla="*/ 5 w 159"/>
                <a:gd name="T21" fmla="*/ 12 h 26"/>
                <a:gd name="T22" fmla="*/ 10 w 159"/>
                <a:gd name="T23" fmla="*/ 7 h 26"/>
                <a:gd name="T24" fmla="*/ 17 w 159"/>
                <a:gd name="T25" fmla="*/ 7 h 26"/>
                <a:gd name="T26" fmla="*/ 141 w 159"/>
                <a:gd name="T27" fmla="*/ 7 h 26"/>
                <a:gd name="T28" fmla="*/ 141 w 159"/>
                <a:gd name="T29" fmla="*/ 7 h 26"/>
                <a:gd name="T30" fmla="*/ 148 w 159"/>
                <a:gd name="T31" fmla="*/ 7 h 26"/>
                <a:gd name="T32" fmla="*/ 153 w 159"/>
                <a:gd name="T33" fmla="*/ 12 h 26"/>
                <a:gd name="T34" fmla="*/ 159 w 159"/>
                <a:gd name="T35" fmla="*/ 17 h 26"/>
                <a:gd name="T36" fmla="*/ 159 w 159"/>
                <a:gd name="T37" fmla="*/ 26 h 26"/>
                <a:gd name="T38" fmla="*/ 159 w 159"/>
                <a:gd name="T39" fmla="*/ 19 h 26"/>
                <a:gd name="T40" fmla="*/ 159 w 159"/>
                <a:gd name="T41" fmla="*/ 19 h 26"/>
                <a:gd name="T42" fmla="*/ 159 w 159"/>
                <a:gd name="T43" fmla="*/ 10 h 26"/>
                <a:gd name="T44" fmla="*/ 153 w 159"/>
                <a:gd name="T45" fmla="*/ 5 h 26"/>
                <a:gd name="T46" fmla="*/ 148 w 159"/>
                <a:gd name="T47" fmla="*/ 2 h 26"/>
                <a:gd name="T48" fmla="*/ 141 w 159"/>
                <a:gd name="T49" fmla="*/ 0 h 26"/>
                <a:gd name="T50" fmla="*/ 141 w 159"/>
                <a:gd name="T51" fmla="*/ 0 h 2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9" h="26">
                  <a:moveTo>
                    <a:pt x="141" y="0"/>
                  </a:moveTo>
                  <a:lnTo>
                    <a:pt x="17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2" y="10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17"/>
                  </a:lnTo>
                  <a:lnTo>
                    <a:pt x="5" y="12"/>
                  </a:lnTo>
                  <a:lnTo>
                    <a:pt x="10" y="7"/>
                  </a:lnTo>
                  <a:lnTo>
                    <a:pt x="17" y="7"/>
                  </a:lnTo>
                  <a:lnTo>
                    <a:pt x="141" y="7"/>
                  </a:lnTo>
                  <a:lnTo>
                    <a:pt x="148" y="7"/>
                  </a:lnTo>
                  <a:lnTo>
                    <a:pt x="153" y="12"/>
                  </a:lnTo>
                  <a:lnTo>
                    <a:pt x="159" y="17"/>
                  </a:lnTo>
                  <a:lnTo>
                    <a:pt x="159" y="26"/>
                  </a:lnTo>
                  <a:lnTo>
                    <a:pt x="159" y="19"/>
                  </a:lnTo>
                  <a:lnTo>
                    <a:pt x="159" y="10"/>
                  </a:lnTo>
                  <a:lnTo>
                    <a:pt x="153" y="5"/>
                  </a:lnTo>
                  <a:lnTo>
                    <a:pt x="148" y="2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5" name="Freeform 169">
              <a:extLst>
                <a:ext uri="{FF2B5EF4-FFF2-40B4-BE49-F238E27FC236}">
                  <a16:creationId xmlns:a16="http://schemas.microsoft.com/office/drawing/2014/main" id="{F1BC7597-75CA-576A-53F6-392FAC437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790"/>
              <a:ext cx="448" cy="33"/>
            </a:xfrm>
            <a:custGeom>
              <a:avLst/>
              <a:gdLst>
                <a:gd name="T0" fmla="*/ 448 w 448"/>
                <a:gd name="T1" fmla="*/ 24 h 33"/>
                <a:gd name="T2" fmla="*/ 448 w 448"/>
                <a:gd name="T3" fmla="*/ 24 h 33"/>
                <a:gd name="T4" fmla="*/ 445 w 448"/>
                <a:gd name="T5" fmla="*/ 28 h 33"/>
                <a:gd name="T6" fmla="*/ 440 w 448"/>
                <a:gd name="T7" fmla="*/ 31 h 33"/>
                <a:gd name="T8" fmla="*/ 434 w 448"/>
                <a:gd name="T9" fmla="*/ 33 h 33"/>
                <a:gd name="T10" fmla="*/ 429 w 448"/>
                <a:gd name="T11" fmla="*/ 33 h 33"/>
                <a:gd name="T12" fmla="*/ 19 w 448"/>
                <a:gd name="T13" fmla="*/ 33 h 33"/>
                <a:gd name="T14" fmla="*/ 19 w 448"/>
                <a:gd name="T15" fmla="*/ 33 h 33"/>
                <a:gd name="T16" fmla="*/ 14 w 448"/>
                <a:gd name="T17" fmla="*/ 33 h 33"/>
                <a:gd name="T18" fmla="*/ 9 w 448"/>
                <a:gd name="T19" fmla="*/ 31 h 33"/>
                <a:gd name="T20" fmla="*/ 4 w 448"/>
                <a:gd name="T21" fmla="*/ 28 h 33"/>
                <a:gd name="T22" fmla="*/ 0 w 448"/>
                <a:gd name="T23" fmla="*/ 24 h 33"/>
                <a:gd name="T24" fmla="*/ 0 w 448"/>
                <a:gd name="T25" fmla="*/ 24 h 33"/>
                <a:gd name="T26" fmla="*/ 28 w 448"/>
                <a:gd name="T27" fmla="*/ 0 h 33"/>
                <a:gd name="T28" fmla="*/ 421 w 448"/>
                <a:gd name="T29" fmla="*/ 0 h 33"/>
                <a:gd name="T30" fmla="*/ 421 w 448"/>
                <a:gd name="T31" fmla="*/ 0 h 33"/>
                <a:gd name="T32" fmla="*/ 448 w 448"/>
                <a:gd name="T33" fmla="*/ 24 h 33"/>
                <a:gd name="T34" fmla="*/ 448 w 448"/>
                <a:gd name="T35" fmla="*/ 24 h 3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8" h="33">
                  <a:moveTo>
                    <a:pt x="448" y="24"/>
                  </a:moveTo>
                  <a:lnTo>
                    <a:pt x="448" y="24"/>
                  </a:lnTo>
                  <a:lnTo>
                    <a:pt x="445" y="28"/>
                  </a:lnTo>
                  <a:lnTo>
                    <a:pt x="440" y="31"/>
                  </a:lnTo>
                  <a:lnTo>
                    <a:pt x="434" y="33"/>
                  </a:lnTo>
                  <a:lnTo>
                    <a:pt x="429" y="33"/>
                  </a:lnTo>
                  <a:lnTo>
                    <a:pt x="19" y="33"/>
                  </a:lnTo>
                  <a:lnTo>
                    <a:pt x="14" y="33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0" y="24"/>
                  </a:lnTo>
                  <a:lnTo>
                    <a:pt x="28" y="0"/>
                  </a:lnTo>
                  <a:lnTo>
                    <a:pt x="421" y="0"/>
                  </a:lnTo>
                  <a:lnTo>
                    <a:pt x="448" y="24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6" name="Freeform 170">
              <a:extLst>
                <a:ext uri="{FF2B5EF4-FFF2-40B4-BE49-F238E27FC236}">
                  <a16:creationId xmlns:a16="http://schemas.microsoft.com/office/drawing/2014/main" id="{EAD5786B-DB53-35AA-C006-B4D1B455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231"/>
              <a:ext cx="448" cy="34"/>
            </a:xfrm>
            <a:custGeom>
              <a:avLst/>
              <a:gdLst>
                <a:gd name="T0" fmla="*/ 448 w 448"/>
                <a:gd name="T1" fmla="*/ 7 h 34"/>
                <a:gd name="T2" fmla="*/ 448 w 448"/>
                <a:gd name="T3" fmla="*/ 7 h 34"/>
                <a:gd name="T4" fmla="*/ 445 w 448"/>
                <a:gd name="T5" fmla="*/ 4 h 34"/>
                <a:gd name="T6" fmla="*/ 440 w 448"/>
                <a:gd name="T7" fmla="*/ 2 h 34"/>
                <a:gd name="T8" fmla="*/ 434 w 448"/>
                <a:gd name="T9" fmla="*/ 0 h 34"/>
                <a:gd name="T10" fmla="*/ 429 w 448"/>
                <a:gd name="T11" fmla="*/ 0 h 34"/>
                <a:gd name="T12" fmla="*/ 19 w 448"/>
                <a:gd name="T13" fmla="*/ 0 h 34"/>
                <a:gd name="T14" fmla="*/ 19 w 448"/>
                <a:gd name="T15" fmla="*/ 0 h 34"/>
                <a:gd name="T16" fmla="*/ 14 w 448"/>
                <a:gd name="T17" fmla="*/ 0 h 34"/>
                <a:gd name="T18" fmla="*/ 9 w 448"/>
                <a:gd name="T19" fmla="*/ 2 h 34"/>
                <a:gd name="T20" fmla="*/ 4 w 448"/>
                <a:gd name="T21" fmla="*/ 6 h 34"/>
                <a:gd name="T22" fmla="*/ 0 w 448"/>
                <a:gd name="T23" fmla="*/ 9 h 34"/>
                <a:gd name="T24" fmla="*/ 0 w 448"/>
                <a:gd name="T25" fmla="*/ 9 h 34"/>
                <a:gd name="T26" fmla="*/ 28 w 448"/>
                <a:gd name="T27" fmla="*/ 32 h 34"/>
                <a:gd name="T28" fmla="*/ 421 w 448"/>
                <a:gd name="T29" fmla="*/ 34 h 34"/>
                <a:gd name="T30" fmla="*/ 421 w 448"/>
                <a:gd name="T31" fmla="*/ 34 h 34"/>
                <a:gd name="T32" fmla="*/ 448 w 448"/>
                <a:gd name="T33" fmla="*/ 7 h 34"/>
                <a:gd name="T34" fmla="*/ 448 w 448"/>
                <a:gd name="T35" fmla="*/ 7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48" h="34">
                  <a:moveTo>
                    <a:pt x="448" y="7"/>
                  </a:moveTo>
                  <a:lnTo>
                    <a:pt x="448" y="7"/>
                  </a:lnTo>
                  <a:lnTo>
                    <a:pt x="445" y="4"/>
                  </a:lnTo>
                  <a:lnTo>
                    <a:pt x="440" y="2"/>
                  </a:lnTo>
                  <a:lnTo>
                    <a:pt x="434" y="0"/>
                  </a:lnTo>
                  <a:lnTo>
                    <a:pt x="429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0" y="9"/>
                  </a:lnTo>
                  <a:lnTo>
                    <a:pt x="28" y="32"/>
                  </a:lnTo>
                  <a:lnTo>
                    <a:pt x="421" y="34"/>
                  </a:lnTo>
                  <a:lnTo>
                    <a:pt x="448" y="7"/>
                  </a:ln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7" name="Rectangle 171">
              <a:extLst>
                <a:ext uri="{FF2B5EF4-FFF2-40B4-BE49-F238E27FC236}">
                  <a16:creationId xmlns:a16="http://schemas.microsoft.com/office/drawing/2014/main" id="{51200756-CCDF-33ED-1863-D335FEC88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9" y="1263"/>
              <a:ext cx="396" cy="527"/>
            </a:xfrm>
            <a:prstGeom prst="rect">
              <a:avLst/>
            </a:prstGeom>
            <a:solidFill>
              <a:srgbClr val="BFE3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88" name="Freeform 172">
              <a:extLst>
                <a:ext uri="{FF2B5EF4-FFF2-40B4-BE49-F238E27FC236}">
                  <a16:creationId xmlns:a16="http://schemas.microsoft.com/office/drawing/2014/main" id="{3B7F2212-449B-53D0-8378-43B379321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9" y="1573"/>
              <a:ext cx="246" cy="217"/>
            </a:xfrm>
            <a:custGeom>
              <a:avLst/>
              <a:gdLst>
                <a:gd name="T0" fmla="*/ 0 w 246"/>
                <a:gd name="T1" fmla="*/ 0 h 217"/>
                <a:gd name="T2" fmla="*/ 0 w 246"/>
                <a:gd name="T3" fmla="*/ 217 h 217"/>
                <a:gd name="T4" fmla="*/ 246 w 246"/>
                <a:gd name="T5" fmla="*/ 217 h 217"/>
                <a:gd name="T6" fmla="*/ 246 w 246"/>
                <a:gd name="T7" fmla="*/ 217 h 217"/>
                <a:gd name="T8" fmla="*/ 231 w 246"/>
                <a:gd name="T9" fmla="*/ 182 h 217"/>
                <a:gd name="T10" fmla="*/ 222 w 246"/>
                <a:gd name="T11" fmla="*/ 163 h 217"/>
                <a:gd name="T12" fmla="*/ 210 w 246"/>
                <a:gd name="T13" fmla="*/ 143 h 217"/>
                <a:gd name="T14" fmla="*/ 210 w 246"/>
                <a:gd name="T15" fmla="*/ 143 h 217"/>
                <a:gd name="T16" fmla="*/ 197 w 246"/>
                <a:gd name="T17" fmla="*/ 124 h 217"/>
                <a:gd name="T18" fmla="*/ 183 w 246"/>
                <a:gd name="T19" fmla="*/ 110 h 217"/>
                <a:gd name="T20" fmla="*/ 169 w 246"/>
                <a:gd name="T21" fmla="*/ 96 h 217"/>
                <a:gd name="T22" fmla="*/ 156 w 246"/>
                <a:gd name="T23" fmla="*/ 88 h 217"/>
                <a:gd name="T24" fmla="*/ 142 w 246"/>
                <a:gd name="T25" fmla="*/ 79 h 217"/>
                <a:gd name="T26" fmla="*/ 128 w 246"/>
                <a:gd name="T27" fmla="*/ 74 h 217"/>
                <a:gd name="T28" fmla="*/ 100 w 246"/>
                <a:gd name="T29" fmla="*/ 63 h 217"/>
                <a:gd name="T30" fmla="*/ 72 w 246"/>
                <a:gd name="T31" fmla="*/ 56 h 217"/>
                <a:gd name="T32" fmla="*/ 60 w 246"/>
                <a:gd name="T33" fmla="*/ 51 h 217"/>
                <a:gd name="T34" fmla="*/ 46 w 246"/>
                <a:gd name="T35" fmla="*/ 44 h 217"/>
                <a:gd name="T36" fmla="*/ 33 w 246"/>
                <a:gd name="T37" fmla="*/ 37 h 217"/>
                <a:gd name="T38" fmla="*/ 21 w 246"/>
                <a:gd name="T39" fmla="*/ 26 h 217"/>
                <a:gd name="T40" fmla="*/ 11 w 246"/>
                <a:gd name="T41" fmla="*/ 14 h 217"/>
                <a:gd name="T42" fmla="*/ 0 w 246"/>
                <a:gd name="T43" fmla="*/ 0 h 217"/>
                <a:gd name="T44" fmla="*/ 0 w 246"/>
                <a:gd name="T45" fmla="*/ 0 h 21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46" h="217">
                  <a:moveTo>
                    <a:pt x="0" y="0"/>
                  </a:moveTo>
                  <a:lnTo>
                    <a:pt x="0" y="217"/>
                  </a:lnTo>
                  <a:lnTo>
                    <a:pt x="246" y="217"/>
                  </a:lnTo>
                  <a:lnTo>
                    <a:pt x="231" y="182"/>
                  </a:lnTo>
                  <a:lnTo>
                    <a:pt x="222" y="163"/>
                  </a:lnTo>
                  <a:lnTo>
                    <a:pt x="210" y="143"/>
                  </a:lnTo>
                  <a:lnTo>
                    <a:pt x="197" y="124"/>
                  </a:lnTo>
                  <a:lnTo>
                    <a:pt x="183" y="110"/>
                  </a:lnTo>
                  <a:lnTo>
                    <a:pt x="169" y="96"/>
                  </a:lnTo>
                  <a:lnTo>
                    <a:pt x="156" y="88"/>
                  </a:lnTo>
                  <a:lnTo>
                    <a:pt x="142" y="79"/>
                  </a:lnTo>
                  <a:lnTo>
                    <a:pt x="128" y="74"/>
                  </a:lnTo>
                  <a:lnTo>
                    <a:pt x="100" y="63"/>
                  </a:lnTo>
                  <a:lnTo>
                    <a:pt x="72" y="56"/>
                  </a:lnTo>
                  <a:lnTo>
                    <a:pt x="60" y="51"/>
                  </a:lnTo>
                  <a:lnTo>
                    <a:pt x="46" y="44"/>
                  </a:lnTo>
                  <a:lnTo>
                    <a:pt x="33" y="37"/>
                  </a:lnTo>
                  <a:lnTo>
                    <a:pt x="21" y="26"/>
                  </a:lnTo>
                  <a:lnTo>
                    <a:pt x="11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D5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89" name="Freeform 173">
              <a:extLst>
                <a:ext uri="{FF2B5EF4-FFF2-40B4-BE49-F238E27FC236}">
                  <a16:creationId xmlns:a16="http://schemas.microsoft.com/office/drawing/2014/main" id="{C1E6E645-8441-EE4C-8267-03B4391CC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280"/>
              <a:ext cx="333" cy="379"/>
            </a:xfrm>
            <a:custGeom>
              <a:avLst/>
              <a:gdLst>
                <a:gd name="T0" fmla="*/ 333 w 333"/>
                <a:gd name="T1" fmla="*/ 379 h 379"/>
                <a:gd name="T2" fmla="*/ 333 w 333"/>
                <a:gd name="T3" fmla="*/ 379 h 379"/>
                <a:gd name="T4" fmla="*/ 333 w 333"/>
                <a:gd name="T5" fmla="*/ 0 h 379"/>
                <a:gd name="T6" fmla="*/ 333 w 333"/>
                <a:gd name="T7" fmla="*/ 0 h 379"/>
                <a:gd name="T8" fmla="*/ 0 w 333"/>
                <a:gd name="T9" fmla="*/ 0 h 379"/>
                <a:gd name="T10" fmla="*/ 0 w 333"/>
                <a:gd name="T11" fmla="*/ 0 h 379"/>
                <a:gd name="T12" fmla="*/ 3 w 333"/>
                <a:gd name="T13" fmla="*/ 18 h 379"/>
                <a:gd name="T14" fmla="*/ 7 w 333"/>
                <a:gd name="T15" fmla="*/ 33 h 379"/>
                <a:gd name="T16" fmla="*/ 12 w 333"/>
                <a:gd name="T17" fmla="*/ 47 h 379"/>
                <a:gd name="T18" fmla="*/ 19 w 333"/>
                <a:gd name="T19" fmla="*/ 63 h 379"/>
                <a:gd name="T20" fmla="*/ 33 w 333"/>
                <a:gd name="T21" fmla="*/ 89 h 379"/>
                <a:gd name="T22" fmla="*/ 52 w 333"/>
                <a:gd name="T23" fmla="*/ 115 h 379"/>
                <a:gd name="T24" fmla="*/ 71 w 333"/>
                <a:gd name="T25" fmla="*/ 140 h 379"/>
                <a:gd name="T26" fmla="*/ 96 w 333"/>
                <a:gd name="T27" fmla="*/ 162 h 379"/>
                <a:gd name="T28" fmla="*/ 120 w 333"/>
                <a:gd name="T29" fmla="*/ 183 h 379"/>
                <a:gd name="T30" fmla="*/ 144 w 333"/>
                <a:gd name="T31" fmla="*/ 204 h 379"/>
                <a:gd name="T32" fmla="*/ 199 w 333"/>
                <a:gd name="T33" fmla="*/ 244 h 379"/>
                <a:gd name="T34" fmla="*/ 249 w 333"/>
                <a:gd name="T35" fmla="*/ 286 h 379"/>
                <a:gd name="T36" fmla="*/ 274 w 333"/>
                <a:gd name="T37" fmla="*/ 307 h 379"/>
                <a:gd name="T38" fmla="*/ 294 w 333"/>
                <a:gd name="T39" fmla="*/ 330 h 379"/>
                <a:gd name="T40" fmla="*/ 315 w 333"/>
                <a:gd name="T41" fmla="*/ 353 h 379"/>
                <a:gd name="T42" fmla="*/ 333 w 333"/>
                <a:gd name="T43" fmla="*/ 379 h 379"/>
                <a:gd name="T44" fmla="*/ 333 w 333"/>
                <a:gd name="T45" fmla="*/ 379 h 37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333" h="379">
                  <a:moveTo>
                    <a:pt x="333" y="379"/>
                  </a:moveTo>
                  <a:lnTo>
                    <a:pt x="333" y="379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3" y="18"/>
                  </a:lnTo>
                  <a:lnTo>
                    <a:pt x="7" y="33"/>
                  </a:lnTo>
                  <a:lnTo>
                    <a:pt x="12" y="47"/>
                  </a:lnTo>
                  <a:lnTo>
                    <a:pt x="19" y="63"/>
                  </a:lnTo>
                  <a:lnTo>
                    <a:pt x="33" y="89"/>
                  </a:lnTo>
                  <a:lnTo>
                    <a:pt x="52" y="115"/>
                  </a:lnTo>
                  <a:lnTo>
                    <a:pt x="71" y="140"/>
                  </a:lnTo>
                  <a:lnTo>
                    <a:pt x="96" y="162"/>
                  </a:lnTo>
                  <a:lnTo>
                    <a:pt x="120" y="183"/>
                  </a:lnTo>
                  <a:lnTo>
                    <a:pt x="144" y="204"/>
                  </a:lnTo>
                  <a:lnTo>
                    <a:pt x="199" y="244"/>
                  </a:lnTo>
                  <a:lnTo>
                    <a:pt x="249" y="286"/>
                  </a:lnTo>
                  <a:lnTo>
                    <a:pt x="274" y="307"/>
                  </a:lnTo>
                  <a:lnTo>
                    <a:pt x="294" y="330"/>
                  </a:lnTo>
                  <a:lnTo>
                    <a:pt x="315" y="353"/>
                  </a:lnTo>
                  <a:lnTo>
                    <a:pt x="333" y="379"/>
                  </a:lnTo>
                  <a:close/>
                </a:path>
              </a:pathLst>
            </a:custGeom>
            <a:solidFill>
              <a:srgbClr val="DBE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0" name="Freeform 174">
              <a:extLst>
                <a:ext uri="{FF2B5EF4-FFF2-40B4-BE49-F238E27FC236}">
                  <a16:creationId xmlns:a16="http://schemas.microsoft.com/office/drawing/2014/main" id="{D7C16BA6-5EBE-1A99-6391-5F99EC878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8" y="1523"/>
              <a:ext cx="207" cy="207"/>
            </a:xfrm>
            <a:custGeom>
              <a:avLst/>
              <a:gdLst>
                <a:gd name="T0" fmla="*/ 1 w 207"/>
                <a:gd name="T1" fmla="*/ 207 h 207"/>
                <a:gd name="T2" fmla="*/ 10 w 207"/>
                <a:gd name="T3" fmla="*/ 204 h 207"/>
                <a:gd name="T4" fmla="*/ 207 w 207"/>
                <a:gd name="T5" fmla="*/ 76 h 207"/>
                <a:gd name="T6" fmla="*/ 207 w 207"/>
                <a:gd name="T7" fmla="*/ 0 h 207"/>
                <a:gd name="T8" fmla="*/ 0 w 207"/>
                <a:gd name="T9" fmla="*/ 202 h 207"/>
                <a:gd name="T10" fmla="*/ 1 w 207"/>
                <a:gd name="T11" fmla="*/ 207 h 2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7" h="207">
                  <a:moveTo>
                    <a:pt x="1" y="207"/>
                  </a:moveTo>
                  <a:lnTo>
                    <a:pt x="10" y="204"/>
                  </a:lnTo>
                  <a:lnTo>
                    <a:pt x="207" y="76"/>
                  </a:lnTo>
                  <a:lnTo>
                    <a:pt x="207" y="0"/>
                  </a:lnTo>
                  <a:lnTo>
                    <a:pt x="0" y="202"/>
                  </a:lnTo>
                  <a:lnTo>
                    <a:pt x="1" y="207"/>
                  </a:lnTo>
                  <a:close/>
                </a:path>
              </a:pathLst>
            </a:custGeom>
            <a:solidFill>
              <a:srgbClr val="85C8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1" name="Freeform 175">
              <a:extLst>
                <a:ext uri="{FF2B5EF4-FFF2-40B4-BE49-F238E27FC236}">
                  <a16:creationId xmlns:a16="http://schemas.microsoft.com/office/drawing/2014/main" id="{DE0FEAB5-695C-68DA-7026-42F407CB27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6" y="1259"/>
              <a:ext cx="403" cy="534"/>
            </a:xfrm>
            <a:custGeom>
              <a:avLst/>
              <a:gdLst>
                <a:gd name="T0" fmla="*/ 396 w 403"/>
                <a:gd name="T1" fmla="*/ 7 h 534"/>
                <a:gd name="T2" fmla="*/ 396 w 403"/>
                <a:gd name="T3" fmla="*/ 7 h 534"/>
                <a:gd name="T4" fmla="*/ 396 w 403"/>
                <a:gd name="T5" fmla="*/ 527 h 534"/>
                <a:gd name="T6" fmla="*/ 396 w 403"/>
                <a:gd name="T7" fmla="*/ 527 h 534"/>
                <a:gd name="T8" fmla="*/ 7 w 403"/>
                <a:gd name="T9" fmla="*/ 527 h 534"/>
                <a:gd name="T10" fmla="*/ 7 w 403"/>
                <a:gd name="T11" fmla="*/ 527 h 534"/>
                <a:gd name="T12" fmla="*/ 7 w 403"/>
                <a:gd name="T13" fmla="*/ 7 h 534"/>
                <a:gd name="T14" fmla="*/ 7 w 403"/>
                <a:gd name="T15" fmla="*/ 7 h 534"/>
                <a:gd name="T16" fmla="*/ 396 w 403"/>
                <a:gd name="T17" fmla="*/ 7 h 534"/>
                <a:gd name="T18" fmla="*/ 396 w 403"/>
                <a:gd name="T19" fmla="*/ 7 h 534"/>
                <a:gd name="T20" fmla="*/ 3 w 403"/>
                <a:gd name="T21" fmla="*/ 0 h 534"/>
                <a:gd name="T22" fmla="*/ 3 w 403"/>
                <a:gd name="T23" fmla="*/ 0 h 534"/>
                <a:gd name="T24" fmla="*/ 2 w 403"/>
                <a:gd name="T25" fmla="*/ 0 h 534"/>
                <a:gd name="T26" fmla="*/ 0 w 403"/>
                <a:gd name="T27" fmla="*/ 4 h 534"/>
                <a:gd name="T28" fmla="*/ 0 w 403"/>
                <a:gd name="T29" fmla="*/ 531 h 534"/>
                <a:gd name="T30" fmla="*/ 0 w 403"/>
                <a:gd name="T31" fmla="*/ 531 h 534"/>
                <a:gd name="T32" fmla="*/ 2 w 403"/>
                <a:gd name="T33" fmla="*/ 534 h 534"/>
                <a:gd name="T34" fmla="*/ 3 w 403"/>
                <a:gd name="T35" fmla="*/ 534 h 534"/>
                <a:gd name="T36" fmla="*/ 399 w 403"/>
                <a:gd name="T37" fmla="*/ 534 h 534"/>
                <a:gd name="T38" fmla="*/ 399 w 403"/>
                <a:gd name="T39" fmla="*/ 534 h 534"/>
                <a:gd name="T40" fmla="*/ 403 w 403"/>
                <a:gd name="T41" fmla="*/ 534 h 534"/>
                <a:gd name="T42" fmla="*/ 403 w 403"/>
                <a:gd name="T43" fmla="*/ 531 h 534"/>
                <a:gd name="T44" fmla="*/ 403 w 403"/>
                <a:gd name="T45" fmla="*/ 4 h 534"/>
                <a:gd name="T46" fmla="*/ 403 w 403"/>
                <a:gd name="T47" fmla="*/ 4 h 534"/>
                <a:gd name="T48" fmla="*/ 403 w 403"/>
                <a:gd name="T49" fmla="*/ 0 h 534"/>
                <a:gd name="T50" fmla="*/ 399 w 403"/>
                <a:gd name="T51" fmla="*/ 0 h 534"/>
                <a:gd name="T52" fmla="*/ 3 w 403"/>
                <a:gd name="T53" fmla="*/ 0 h 53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03" h="534">
                  <a:moveTo>
                    <a:pt x="396" y="7"/>
                  </a:moveTo>
                  <a:lnTo>
                    <a:pt x="396" y="7"/>
                  </a:lnTo>
                  <a:lnTo>
                    <a:pt x="396" y="527"/>
                  </a:lnTo>
                  <a:lnTo>
                    <a:pt x="7" y="527"/>
                  </a:lnTo>
                  <a:lnTo>
                    <a:pt x="7" y="7"/>
                  </a:lnTo>
                  <a:lnTo>
                    <a:pt x="396" y="7"/>
                  </a:lnTo>
                  <a:close/>
                  <a:moveTo>
                    <a:pt x="3" y="0"/>
                  </a:moveTo>
                  <a:lnTo>
                    <a:pt x="3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0" y="531"/>
                  </a:lnTo>
                  <a:lnTo>
                    <a:pt x="2" y="534"/>
                  </a:lnTo>
                  <a:lnTo>
                    <a:pt x="3" y="534"/>
                  </a:lnTo>
                  <a:lnTo>
                    <a:pt x="399" y="534"/>
                  </a:lnTo>
                  <a:lnTo>
                    <a:pt x="403" y="534"/>
                  </a:lnTo>
                  <a:lnTo>
                    <a:pt x="403" y="531"/>
                  </a:lnTo>
                  <a:lnTo>
                    <a:pt x="403" y="4"/>
                  </a:lnTo>
                  <a:lnTo>
                    <a:pt x="403" y="0"/>
                  </a:lnTo>
                  <a:lnTo>
                    <a:pt x="399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2" name="Freeform 176">
              <a:extLst>
                <a:ext uri="{FF2B5EF4-FFF2-40B4-BE49-F238E27FC236}">
                  <a16:creationId xmlns:a16="http://schemas.microsoft.com/office/drawing/2014/main" id="{33CF549A-8199-898C-A9C1-24AB4CCD4D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31" y="1223"/>
              <a:ext cx="474" cy="607"/>
            </a:xfrm>
            <a:custGeom>
              <a:avLst/>
              <a:gdLst>
                <a:gd name="T0" fmla="*/ 12 w 474"/>
                <a:gd name="T1" fmla="*/ 33 h 607"/>
                <a:gd name="T2" fmla="*/ 14 w 474"/>
                <a:gd name="T3" fmla="*/ 26 h 607"/>
                <a:gd name="T4" fmla="*/ 24 w 474"/>
                <a:gd name="T5" fmla="*/ 15 h 607"/>
                <a:gd name="T6" fmla="*/ 441 w 474"/>
                <a:gd name="T7" fmla="*/ 14 h 607"/>
                <a:gd name="T8" fmla="*/ 448 w 474"/>
                <a:gd name="T9" fmla="*/ 15 h 607"/>
                <a:gd name="T10" fmla="*/ 459 w 474"/>
                <a:gd name="T11" fmla="*/ 26 h 607"/>
                <a:gd name="T12" fmla="*/ 460 w 474"/>
                <a:gd name="T13" fmla="*/ 574 h 607"/>
                <a:gd name="T14" fmla="*/ 459 w 474"/>
                <a:gd name="T15" fmla="*/ 582 h 607"/>
                <a:gd name="T16" fmla="*/ 448 w 474"/>
                <a:gd name="T17" fmla="*/ 593 h 607"/>
                <a:gd name="T18" fmla="*/ 31 w 474"/>
                <a:gd name="T19" fmla="*/ 595 h 607"/>
                <a:gd name="T20" fmla="*/ 24 w 474"/>
                <a:gd name="T21" fmla="*/ 593 h 607"/>
                <a:gd name="T22" fmla="*/ 14 w 474"/>
                <a:gd name="T23" fmla="*/ 582 h 607"/>
                <a:gd name="T24" fmla="*/ 12 w 474"/>
                <a:gd name="T25" fmla="*/ 574 h 607"/>
                <a:gd name="T26" fmla="*/ 31 w 474"/>
                <a:gd name="T27" fmla="*/ 0 h 607"/>
                <a:gd name="T28" fmla="*/ 19 w 474"/>
                <a:gd name="T29" fmla="*/ 3 h 607"/>
                <a:gd name="T30" fmla="*/ 9 w 474"/>
                <a:gd name="T31" fmla="*/ 10 h 607"/>
                <a:gd name="T32" fmla="*/ 2 w 474"/>
                <a:gd name="T33" fmla="*/ 21 h 607"/>
                <a:gd name="T34" fmla="*/ 0 w 474"/>
                <a:gd name="T35" fmla="*/ 33 h 607"/>
                <a:gd name="T36" fmla="*/ 0 w 474"/>
                <a:gd name="T37" fmla="*/ 574 h 607"/>
                <a:gd name="T38" fmla="*/ 2 w 474"/>
                <a:gd name="T39" fmla="*/ 586 h 607"/>
                <a:gd name="T40" fmla="*/ 9 w 474"/>
                <a:gd name="T41" fmla="*/ 596 h 607"/>
                <a:gd name="T42" fmla="*/ 19 w 474"/>
                <a:gd name="T43" fmla="*/ 603 h 607"/>
                <a:gd name="T44" fmla="*/ 31 w 474"/>
                <a:gd name="T45" fmla="*/ 607 h 607"/>
                <a:gd name="T46" fmla="*/ 441 w 474"/>
                <a:gd name="T47" fmla="*/ 607 h 607"/>
                <a:gd name="T48" fmla="*/ 453 w 474"/>
                <a:gd name="T49" fmla="*/ 603 h 607"/>
                <a:gd name="T50" fmla="*/ 464 w 474"/>
                <a:gd name="T51" fmla="*/ 596 h 607"/>
                <a:gd name="T52" fmla="*/ 471 w 474"/>
                <a:gd name="T53" fmla="*/ 586 h 607"/>
                <a:gd name="T54" fmla="*/ 474 w 474"/>
                <a:gd name="T55" fmla="*/ 574 h 607"/>
                <a:gd name="T56" fmla="*/ 474 w 474"/>
                <a:gd name="T57" fmla="*/ 33 h 607"/>
                <a:gd name="T58" fmla="*/ 471 w 474"/>
                <a:gd name="T59" fmla="*/ 21 h 607"/>
                <a:gd name="T60" fmla="*/ 464 w 474"/>
                <a:gd name="T61" fmla="*/ 10 h 607"/>
                <a:gd name="T62" fmla="*/ 453 w 474"/>
                <a:gd name="T63" fmla="*/ 3 h 607"/>
                <a:gd name="T64" fmla="*/ 441 w 474"/>
                <a:gd name="T65" fmla="*/ 0 h 60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74" h="607">
                  <a:moveTo>
                    <a:pt x="12" y="574"/>
                  </a:moveTo>
                  <a:lnTo>
                    <a:pt x="12" y="33"/>
                  </a:lnTo>
                  <a:lnTo>
                    <a:pt x="14" y="26"/>
                  </a:lnTo>
                  <a:lnTo>
                    <a:pt x="17" y="19"/>
                  </a:lnTo>
                  <a:lnTo>
                    <a:pt x="24" y="15"/>
                  </a:lnTo>
                  <a:lnTo>
                    <a:pt x="31" y="14"/>
                  </a:lnTo>
                  <a:lnTo>
                    <a:pt x="441" y="14"/>
                  </a:lnTo>
                  <a:lnTo>
                    <a:pt x="448" y="15"/>
                  </a:lnTo>
                  <a:lnTo>
                    <a:pt x="455" y="19"/>
                  </a:lnTo>
                  <a:lnTo>
                    <a:pt x="459" y="26"/>
                  </a:lnTo>
                  <a:lnTo>
                    <a:pt x="460" y="33"/>
                  </a:lnTo>
                  <a:lnTo>
                    <a:pt x="460" y="574"/>
                  </a:lnTo>
                  <a:lnTo>
                    <a:pt x="459" y="582"/>
                  </a:lnTo>
                  <a:lnTo>
                    <a:pt x="455" y="588"/>
                  </a:lnTo>
                  <a:lnTo>
                    <a:pt x="448" y="593"/>
                  </a:lnTo>
                  <a:lnTo>
                    <a:pt x="441" y="595"/>
                  </a:lnTo>
                  <a:lnTo>
                    <a:pt x="31" y="595"/>
                  </a:lnTo>
                  <a:lnTo>
                    <a:pt x="24" y="593"/>
                  </a:lnTo>
                  <a:lnTo>
                    <a:pt x="17" y="588"/>
                  </a:lnTo>
                  <a:lnTo>
                    <a:pt x="14" y="582"/>
                  </a:lnTo>
                  <a:lnTo>
                    <a:pt x="12" y="574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7"/>
                  </a:lnTo>
                  <a:lnTo>
                    <a:pt x="9" y="10"/>
                  </a:lnTo>
                  <a:lnTo>
                    <a:pt x="5" y="15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0" y="574"/>
                  </a:lnTo>
                  <a:lnTo>
                    <a:pt x="0" y="581"/>
                  </a:lnTo>
                  <a:lnTo>
                    <a:pt x="2" y="586"/>
                  </a:lnTo>
                  <a:lnTo>
                    <a:pt x="5" y="593"/>
                  </a:lnTo>
                  <a:lnTo>
                    <a:pt x="9" y="596"/>
                  </a:lnTo>
                  <a:lnTo>
                    <a:pt x="14" y="602"/>
                  </a:lnTo>
                  <a:lnTo>
                    <a:pt x="19" y="603"/>
                  </a:lnTo>
                  <a:lnTo>
                    <a:pt x="26" y="607"/>
                  </a:lnTo>
                  <a:lnTo>
                    <a:pt x="31" y="607"/>
                  </a:lnTo>
                  <a:lnTo>
                    <a:pt x="441" y="607"/>
                  </a:lnTo>
                  <a:lnTo>
                    <a:pt x="448" y="607"/>
                  </a:lnTo>
                  <a:lnTo>
                    <a:pt x="453" y="603"/>
                  </a:lnTo>
                  <a:lnTo>
                    <a:pt x="459" y="602"/>
                  </a:lnTo>
                  <a:lnTo>
                    <a:pt x="464" y="596"/>
                  </a:lnTo>
                  <a:lnTo>
                    <a:pt x="467" y="593"/>
                  </a:lnTo>
                  <a:lnTo>
                    <a:pt x="471" y="586"/>
                  </a:lnTo>
                  <a:lnTo>
                    <a:pt x="473" y="581"/>
                  </a:lnTo>
                  <a:lnTo>
                    <a:pt x="474" y="574"/>
                  </a:lnTo>
                  <a:lnTo>
                    <a:pt x="474" y="33"/>
                  </a:lnTo>
                  <a:lnTo>
                    <a:pt x="473" y="26"/>
                  </a:lnTo>
                  <a:lnTo>
                    <a:pt x="471" y="21"/>
                  </a:lnTo>
                  <a:lnTo>
                    <a:pt x="467" y="15"/>
                  </a:lnTo>
                  <a:lnTo>
                    <a:pt x="464" y="10"/>
                  </a:lnTo>
                  <a:lnTo>
                    <a:pt x="459" y="7"/>
                  </a:lnTo>
                  <a:lnTo>
                    <a:pt x="453" y="3"/>
                  </a:lnTo>
                  <a:lnTo>
                    <a:pt x="448" y="1"/>
                  </a:lnTo>
                  <a:lnTo>
                    <a:pt x="44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3" name="Freeform 177">
              <a:extLst>
                <a:ext uri="{FF2B5EF4-FFF2-40B4-BE49-F238E27FC236}">
                  <a16:creationId xmlns:a16="http://schemas.microsoft.com/office/drawing/2014/main" id="{C5F6384D-D000-5930-790A-6E95349BFE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1237"/>
              <a:ext cx="485" cy="485"/>
            </a:xfrm>
            <a:custGeom>
              <a:avLst/>
              <a:gdLst>
                <a:gd name="T0" fmla="*/ 462 w 485"/>
                <a:gd name="T1" fmla="*/ 19 h 485"/>
                <a:gd name="T2" fmla="*/ 476 w 485"/>
                <a:gd name="T3" fmla="*/ 33 h 485"/>
                <a:gd name="T4" fmla="*/ 485 w 485"/>
                <a:gd name="T5" fmla="*/ 24 h 485"/>
                <a:gd name="T6" fmla="*/ 461 w 485"/>
                <a:gd name="T7" fmla="*/ 0 h 485"/>
                <a:gd name="T8" fmla="*/ 42 w 485"/>
                <a:gd name="T9" fmla="*/ 420 h 485"/>
                <a:gd name="T10" fmla="*/ 42 w 485"/>
                <a:gd name="T11" fmla="*/ 420 h 485"/>
                <a:gd name="T12" fmla="*/ 26 w 485"/>
                <a:gd name="T13" fmla="*/ 436 h 485"/>
                <a:gd name="T14" fmla="*/ 14 w 485"/>
                <a:gd name="T15" fmla="*/ 450 h 485"/>
                <a:gd name="T16" fmla="*/ 7 w 485"/>
                <a:gd name="T17" fmla="*/ 462 h 485"/>
                <a:gd name="T18" fmla="*/ 2 w 485"/>
                <a:gd name="T19" fmla="*/ 471 h 485"/>
                <a:gd name="T20" fmla="*/ 0 w 485"/>
                <a:gd name="T21" fmla="*/ 479 h 485"/>
                <a:gd name="T22" fmla="*/ 0 w 485"/>
                <a:gd name="T23" fmla="*/ 483 h 485"/>
                <a:gd name="T24" fmla="*/ 4 w 485"/>
                <a:gd name="T25" fmla="*/ 485 h 485"/>
                <a:gd name="T26" fmla="*/ 11 w 485"/>
                <a:gd name="T27" fmla="*/ 485 h 485"/>
                <a:gd name="T28" fmla="*/ 11 w 485"/>
                <a:gd name="T29" fmla="*/ 485 h 485"/>
                <a:gd name="T30" fmla="*/ 14 w 485"/>
                <a:gd name="T31" fmla="*/ 474 h 485"/>
                <a:gd name="T32" fmla="*/ 23 w 485"/>
                <a:gd name="T33" fmla="*/ 462 h 485"/>
                <a:gd name="T34" fmla="*/ 35 w 485"/>
                <a:gd name="T35" fmla="*/ 446 h 485"/>
                <a:gd name="T36" fmla="*/ 53 w 485"/>
                <a:gd name="T37" fmla="*/ 429 h 485"/>
                <a:gd name="T38" fmla="*/ 462 w 485"/>
                <a:gd name="T39" fmla="*/ 19 h 48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85" h="485">
                  <a:moveTo>
                    <a:pt x="462" y="19"/>
                  </a:moveTo>
                  <a:lnTo>
                    <a:pt x="476" y="33"/>
                  </a:lnTo>
                  <a:lnTo>
                    <a:pt x="485" y="24"/>
                  </a:lnTo>
                  <a:lnTo>
                    <a:pt x="461" y="0"/>
                  </a:lnTo>
                  <a:lnTo>
                    <a:pt x="42" y="420"/>
                  </a:lnTo>
                  <a:lnTo>
                    <a:pt x="26" y="436"/>
                  </a:lnTo>
                  <a:lnTo>
                    <a:pt x="14" y="450"/>
                  </a:lnTo>
                  <a:lnTo>
                    <a:pt x="7" y="462"/>
                  </a:lnTo>
                  <a:lnTo>
                    <a:pt x="2" y="471"/>
                  </a:lnTo>
                  <a:lnTo>
                    <a:pt x="0" y="479"/>
                  </a:lnTo>
                  <a:lnTo>
                    <a:pt x="0" y="483"/>
                  </a:lnTo>
                  <a:lnTo>
                    <a:pt x="4" y="485"/>
                  </a:lnTo>
                  <a:lnTo>
                    <a:pt x="11" y="485"/>
                  </a:lnTo>
                  <a:lnTo>
                    <a:pt x="14" y="474"/>
                  </a:lnTo>
                  <a:lnTo>
                    <a:pt x="23" y="462"/>
                  </a:lnTo>
                  <a:lnTo>
                    <a:pt x="35" y="446"/>
                  </a:lnTo>
                  <a:lnTo>
                    <a:pt x="53" y="429"/>
                  </a:lnTo>
                  <a:lnTo>
                    <a:pt x="462" y="19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4" name="Freeform 178">
              <a:extLst>
                <a:ext uri="{FF2B5EF4-FFF2-40B4-BE49-F238E27FC236}">
                  <a16:creationId xmlns:a16="http://schemas.microsoft.com/office/drawing/2014/main" id="{C601E82D-FBAF-A855-BDB7-75B46A78D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" y="1256"/>
              <a:ext cx="465" cy="466"/>
            </a:xfrm>
            <a:custGeom>
              <a:avLst/>
              <a:gdLst>
                <a:gd name="T0" fmla="*/ 465 w 465"/>
                <a:gd name="T1" fmla="*/ 14 h 466"/>
                <a:gd name="T2" fmla="*/ 451 w 465"/>
                <a:gd name="T3" fmla="*/ 0 h 466"/>
                <a:gd name="T4" fmla="*/ 42 w 465"/>
                <a:gd name="T5" fmla="*/ 410 h 466"/>
                <a:gd name="T6" fmla="*/ 42 w 465"/>
                <a:gd name="T7" fmla="*/ 410 h 466"/>
                <a:gd name="T8" fmla="*/ 24 w 465"/>
                <a:gd name="T9" fmla="*/ 427 h 466"/>
                <a:gd name="T10" fmla="*/ 12 w 465"/>
                <a:gd name="T11" fmla="*/ 443 h 466"/>
                <a:gd name="T12" fmla="*/ 3 w 465"/>
                <a:gd name="T13" fmla="*/ 455 h 466"/>
                <a:gd name="T14" fmla="*/ 0 w 465"/>
                <a:gd name="T15" fmla="*/ 466 h 466"/>
                <a:gd name="T16" fmla="*/ 0 w 465"/>
                <a:gd name="T17" fmla="*/ 466 h 466"/>
                <a:gd name="T18" fmla="*/ 8 w 465"/>
                <a:gd name="T19" fmla="*/ 460 h 466"/>
                <a:gd name="T20" fmla="*/ 22 w 465"/>
                <a:gd name="T21" fmla="*/ 453 h 466"/>
                <a:gd name="T22" fmla="*/ 36 w 465"/>
                <a:gd name="T23" fmla="*/ 441 h 466"/>
                <a:gd name="T24" fmla="*/ 54 w 465"/>
                <a:gd name="T25" fmla="*/ 424 h 466"/>
                <a:gd name="T26" fmla="*/ 465 w 465"/>
                <a:gd name="T27" fmla="*/ 14 h 4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65" h="466">
                  <a:moveTo>
                    <a:pt x="465" y="14"/>
                  </a:moveTo>
                  <a:lnTo>
                    <a:pt x="451" y="0"/>
                  </a:lnTo>
                  <a:lnTo>
                    <a:pt x="42" y="410"/>
                  </a:lnTo>
                  <a:lnTo>
                    <a:pt x="24" y="427"/>
                  </a:lnTo>
                  <a:lnTo>
                    <a:pt x="12" y="443"/>
                  </a:lnTo>
                  <a:lnTo>
                    <a:pt x="3" y="455"/>
                  </a:lnTo>
                  <a:lnTo>
                    <a:pt x="0" y="466"/>
                  </a:lnTo>
                  <a:lnTo>
                    <a:pt x="8" y="460"/>
                  </a:lnTo>
                  <a:lnTo>
                    <a:pt x="22" y="453"/>
                  </a:lnTo>
                  <a:lnTo>
                    <a:pt x="36" y="441"/>
                  </a:lnTo>
                  <a:lnTo>
                    <a:pt x="54" y="424"/>
                  </a:lnTo>
                  <a:lnTo>
                    <a:pt x="465" y="1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5" name="Freeform 179">
              <a:extLst>
                <a:ext uri="{FF2B5EF4-FFF2-40B4-BE49-F238E27FC236}">
                  <a16:creationId xmlns:a16="http://schemas.microsoft.com/office/drawing/2014/main" id="{80AAE038-6D3A-D4C7-0943-14A4AC18C3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47" y="1231"/>
              <a:ext cx="497" cy="498"/>
            </a:xfrm>
            <a:custGeom>
              <a:avLst/>
              <a:gdLst>
                <a:gd name="T0" fmla="*/ 53 w 497"/>
                <a:gd name="T1" fmla="*/ 430 h 498"/>
                <a:gd name="T2" fmla="*/ 53 w 497"/>
                <a:gd name="T3" fmla="*/ 430 h 498"/>
                <a:gd name="T4" fmla="*/ 468 w 497"/>
                <a:gd name="T5" fmla="*/ 14 h 498"/>
                <a:gd name="T6" fmla="*/ 468 w 497"/>
                <a:gd name="T7" fmla="*/ 14 h 498"/>
                <a:gd name="T8" fmla="*/ 483 w 497"/>
                <a:gd name="T9" fmla="*/ 30 h 498"/>
                <a:gd name="T10" fmla="*/ 483 w 497"/>
                <a:gd name="T11" fmla="*/ 30 h 498"/>
                <a:gd name="T12" fmla="*/ 68 w 497"/>
                <a:gd name="T13" fmla="*/ 445 h 498"/>
                <a:gd name="T14" fmla="*/ 68 w 497"/>
                <a:gd name="T15" fmla="*/ 445 h 498"/>
                <a:gd name="T16" fmla="*/ 46 w 497"/>
                <a:gd name="T17" fmla="*/ 464 h 498"/>
                <a:gd name="T18" fmla="*/ 30 w 497"/>
                <a:gd name="T19" fmla="*/ 477 h 498"/>
                <a:gd name="T20" fmla="*/ 19 w 497"/>
                <a:gd name="T21" fmla="*/ 482 h 498"/>
                <a:gd name="T22" fmla="*/ 12 w 497"/>
                <a:gd name="T23" fmla="*/ 485 h 498"/>
                <a:gd name="T24" fmla="*/ 12 w 497"/>
                <a:gd name="T25" fmla="*/ 485 h 498"/>
                <a:gd name="T26" fmla="*/ 14 w 497"/>
                <a:gd name="T27" fmla="*/ 478 h 498"/>
                <a:gd name="T28" fmla="*/ 21 w 497"/>
                <a:gd name="T29" fmla="*/ 468 h 498"/>
                <a:gd name="T30" fmla="*/ 33 w 497"/>
                <a:gd name="T31" fmla="*/ 452 h 498"/>
                <a:gd name="T32" fmla="*/ 53 w 497"/>
                <a:gd name="T33" fmla="*/ 430 h 498"/>
                <a:gd name="T34" fmla="*/ 53 w 497"/>
                <a:gd name="T35" fmla="*/ 430 h 498"/>
                <a:gd name="T36" fmla="*/ 464 w 497"/>
                <a:gd name="T37" fmla="*/ 2 h 498"/>
                <a:gd name="T38" fmla="*/ 44 w 497"/>
                <a:gd name="T39" fmla="*/ 421 h 498"/>
                <a:gd name="T40" fmla="*/ 44 w 497"/>
                <a:gd name="T41" fmla="*/ 421 h 498"/>
                <a:gd name="T42" fmla="*/ 23 w 497"/>
                <a:gd name="T43" fmla="*/ 445 h 498"/>
                <a:gd name="T44" fmla="*/ 7 w 497"/>
                <a:gd name="T45" fmla="*/ 466 h 498"/>
                <a:gd name="T46" fmla="*/ 7 w 497"/>
                <a:gd name="T47" fmla="*/ 466 h 498"/>
                <a:gd name="T48" fmla="*/ 4 w 497"/>
                <a:gd name="T49" fmla="*/ 471 h 498"/>
                <a:gd name="T50" fmla="*/ 2 w 497"/>
                <a:gd name="T51" fmla="*/ 478 h 498"/>
                <a:gd name="T52" fmla="*/ 0 w 497"/>
                <a:gd name="T53" fmla="*/ 487 h 498"/>
                <a:gd name="T54" fmla="*/ 0 w 497"/>
                <a:gd name="T55" fmla="*/ 491 h 498"/>
                <a:gd name="T56" fmla="*/ 4 w 497"/>
                <a:gd name="T57" fmla="*/ 494 h 498"/>
                <a:gd name="T58" fmla="*/ 4 w 497"/>
                <a:gd name="T59" fmla="*/ 494 h 498"/>
                <a:gd name="T60" fmla="*/ 7 w 497"/>
                <a:gd name="T61" fmla="*/ 496 h 498"/>
                <a:gd name="T62" fmla="*/ 11 w 497"/>
                <a:gd name="T63" fmla="*/ 498 h 498"/>
                <a:gd name="T64" fmla="*/ 19 w 497"/>
                <a:gd name="T65" fmla="*/ 496 h 498"/>
                <a:gd name="T66" fmla="*/ 26 w 497"/>
                <a:gd name="T67" fmla="*/ 494 h 498"/>
                <a:gd name="T68" fmla="*/ 32 w 497"/>
                <a:gd name="T69" fmla="*/ 491 h 498"/>
                <a:gd name="T70" fmla="*/ 32 w 497"/>
                <a:gd name="T71" fmla="*/ 491 h 498"/>
                <a:gd name="T72" fmla="*/ 53 w 497"/>
                <a:gd name="T73" fmla="*/ 475 h 498"/>
                <a:gd name="T74" fmla="*/ 77 w 497"/>
                <a:gd name="T75" fmla="*/ 454 h 498"/>
                <a:gd name="T76" fmla="*/ 496 w 497"/>
                <a:gd name="T77" fmla="*/ 34 h 498"/>
                <a:gd name="T78" fmla="*/ 496 w 497"/>
                <a:gd name="T79" fmla="*/ 34 h 498"/>
                <a:gd name="T80" fmla="*/ 497 w 497"/>
                <a:gd name="T81" fmla="*/ 30 h 498"/>
                <a:gd name="T82" fmla="*/ 496 w 497"/>
                <a:gd name="T83" fmla="*/ 25 h 498"/>
                <a:gd name="T84" fmla="*/ 473 w 497"/>
                <a:gd name="T85" fmla="*/ 2 h 498"/>
                <a:gd name="T86" fmla="*/ 473 w 497"/>
                <a:gd name="T87" fmla="*/ 2 h 498"/>
                <a:gd name="T88" fmla="*/ 468 w 497"/>
                <a:gd name="T89" fmla="*/ 0 h 498"/>
                <a:gd name="T90" fmla="*/ 464 w 497"/>
                <a:gd name="T91" fmla="*/ 2 h 498"/>
                <a:gd name="T92" fmla="*/ 464 w 497"/>
                <a:gd name="T93" fmla="*/ 2 h 49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97" h="498">
                  <a:moveTo>
                    <a:pt x="53" y="430"/>
                  </a:moveTo>
                  <a:lnTo>
                    <a:pt x="53" y="430"/>
                  </a:lnTo>
                  <a:lnTo>
                    <a:pt x="468" y="14"/>
                  </a:lnTo>
                  <a:lnTo>
                    <a:pt x="483" y="30"/>
                  </a:lnTo>
                  <a:lnTo>
                    <a:pt x="68" y="445"/>
                  </a:lnTo>
                  <a:lnTo>
                    <a:pt x="46" y="464"/>
                  </a:lnTo>
                  <a:lnTo>
                    <a:pt x="30" y="477"/>
                  </a:lnTo>
                  <a:lnTo>
                    <a:pt x="19" y="482"/>
                  </a:lnTo>
                  <a:lnTo>
                    <a:pt x="12" y="485"/>
                  </a:lnTo>
                  <a:lnTo>
                    <a:pt x="14" y="478"/>
                  </a:lnTo>
                  <a:lnTo>
                    <a:pt x="21" y="468"/>
                  </a:lnTo>
                  <a:lnTo>
                    <a:pt x="33" y="452"/>
                  </a:lnTo>
                  <a:lnTo>
                    <a:pt x="53" y="430"/>
                  </a:lnTo>
                  <a:close/>
                  <a:moveTo>
                    <a:pt x="464" y="2"/>
                  </a:moveTo>
                  <a:lnTo>
                    <a:pt x="44" y="421"/>
                  </a:lnTo>
                  <a:lnTo>
                    <a:pt x="23" y="445"/>
                  </a:lnTo>
                  <a:lnTo>
                    <a:pt x="7" y="466"/>
                  </a:lnTo>
                  <a:lnTo>
                    <a:pt x="4" y="471"/>
                  </a:lnTo>
                  <a:lnTo>
                    <a:pt x="2" y="478"/>
                  </a:lnTo>
                  <a:lnTo>
                    <a:pt x="0" y="487"/>
                  </a:lnTo>
                  <a:lnTo>
                    <a:pt x="0" y="491"/>
                  </a:lnTo>
                  <a:lnTo>
                    <a:pt x="4" y="494"/>
                  </a:lnTo>
                  <a:lnTo>
                    <a:pt x="7" y="496"/>
                  </a:lnTo>
                  <a:lnTo>
                    <a:pt x="11" y="498"/>
                  </a:lnTo>
                  <a:lnTo>
                    <a:pt x="19" y="496"/>
                  </a:lnTo>
                  <a:lnTo>
                    <a:pt x="26" y="494"/>
                  </a:lnTo>
                  <a:lnTo>
                    <a:pt x="32" y="491"/>
                  </a:lnTo>
                  <a:lnTo>
                    <a:pt x="53" y="475"/>
                  </a:lnTo>
                  <a:lnTo>
                    <a:pt x="77" y="454"/>
                  </a:lnTo>
                  <a:lnTo>
                    <a:pt x="496" y="34"/>
                  </a:lnTo>
                  <a:lnTo>
                    <a:pt x="497" y="30"/>
                  </a:lnTo>
                  <a:lnTo>
                    <a:pt x="496" y="25"/>
                  </a:lnTo>
                  <a:lnTo>
                    <a:pt x="473" y="2"/>
                  </a:lnTo>
                  <a:lnTo>
                    <a:pt x="468" y="0"/>
                  </a:lnTo>
                  <a:lnTo>
                    <a:pt x="46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6" name="Freeform 180">
              <a:extLst>
                <a:ext uri="{FF2B5EF4-FFF2-40B4-BE49-F238E27FC236}">
                  <a16:creationId xmlns:a16="http://schemas.microsoft.com/office/drawing/2014/main" id="{910D030C-C90A-75E5-1E4E-6AC1AA50B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1308"/>
              <a:ext cx="53" cy="73"/>
            </a:xfrm>
            <a:custGeom>
              <a:avLst/>
              <a:gdLst>
                <a:gd name="T0" fmla="*/ 53 w 53"/>
                <a:gd name="T1" fmla="*/ 37 h 73"/>
                <a:gd name="T2" fmla="*/ 53 w 53"/>
                <a:gd name="T3" fmla="*/ 37 h 73"/>
                <a:gd name="T4" fmla="*/ 53 w 53"/>
                <a:gd name="T5" fmla="*/ 44 h 73"/>
                <a:gd name="T6" fmla="*/ 51 w 53"/>
                <a:gd name="T7" fmla="*/ 51 h 73"/>
                <a:gd name="T8" fmla="*/ 47 w 53"/>
                <a:gd name="T9" fmla="*/ 58 h 73"/>
                <a:gd name="T10" fmla="*/ 44 w 53"/>
                <a:gd name="T11" fmla="*/ 63 h 73"/>
                <a:gd name="T12" fmla="*/ 40 w 53"/>
                <a:gd name="T13" fmla="*/ 66 h 73"/>
                <a:gd name="T14" fmla="*/ 37 w 53"/>
                <a:gd name="T15" fmla="*/ 70 h 73"/>
                <a:gd name="T16" fmla="*/ 32 w 53"/>
                <a:gd name="T17" fmla="*/ 73 h 73"/>
                <a:gd name="T18" fmla="*/ 26 w 53"/>
                <a:gd name="T19" fmla="*/ 73 h 73"/>
                <a:gd name="T20" fmla="*/ 26 w 53"/>
                <a:gd name="T21" fmla="*/ 73 h 73"/>
                <a:gd name="T22" fmla="*/ 21 w 53"/>
                <a:gd name="T23" fmla="*/ 73 h 73"/>
                <a:gd name="T24" fmla="*/ 16 w 53"/>
                <a:gd name="T25" fmla="*/ 70 h 73"/>
                <a:gd name="T26" fmla="*/ 13 w 53"/>
                <a:gd name="T27" fmla="*/ 66 h 73"/>
                <a:gd name="T28" fmla="*/ 7 w 53"/>
                <a:gd name="T29" fmla="*/ 63 h 73"/>
                <a:gd name="T30" fmla="*/ 6 w 53"/>
                <a:gd name="T31" fmla="*/ 58 h 73"/>
                <a:gd name="T32" fmla="*/ 2 w 53"/>
                <a:gd name="T33" fmla="*/ 51 h 73"/>
                <a:gd name="T34" fmla="*/ 0 w 53"/>
                <a:gd name="T35" fmla="*/ 44 h 73"/>
                <a:gd name="T36" fmla="*/ 0 w 53"/>
                <a:gd name="T37" fmla="*/ 37 h 73"/>
                <a:gd name="T38" fmla="*/ 0 w 53"/>
                <a:gd name="T39" fmla="*/ 37 h 73"/>
                <a:gd name="T40" fmla="*/ 0 w 53"/>
                <a:gd name="T41" fmla="*/ 30 h 73"/>
                <a:gd name="T42" fmla="*/ 2 w 53"/>
                <a:gd name="T43" fmla="*/ 23 h 73"/>
                <a:gd name="T44" fmla="*/ 6 w 53"/>
                <a:gd name="T45" fmla="*/ 18 h 73"/>
                <a:gd name="T46" fmla="*/ 7 w 53"/>
                <a:gd name="T47" fmla="*/ 11 h 73"/>
                <a:gd name="T48" fmla="*/ 13 w 53"/>
                <a:gd name="T49" fmla="*/ 7 h 73"/>
                <a:gd name="T50" fmla="*/ 16 w 53"/>
                <a:gd name="T51" fmla="*/ 4 h 73"/>
                <a:gd name="T52" fmla="*/ 21 w 53"/>
                <a:gd name="T53" fmla="*/ 2 h 73"/>
                <a:gd name="T54" fmla="*/ 26 w 53"/>
                <a:gd name="T55" fmla="*/ 0 h 73"/>
                <a:gd name="T56" fmla="*/ 26 w 53"/>
                <a:gd name="T57" fmla="*/ 0 h 73"/>
                <a:gd name="T58" fmla="*/ 32 w 53"/>
                <a:gd name="T59" fmla="*/ 2 h 73"/>
                <a:gd name="T60" fmla="*/ 37 w 53"/>
                <a:gd name="T61" fmla="*/ 4 h 73"/>
                <a:gd name="T62" fmla="*/ 40 w 53"/>
                <a:gd name="T63" fmla="*/ 7 h 73"/>
                <a:gd name="T64" fmla="*/ 44 w 53"/>
                <a:gd name="T65" fmla="*/ 11 h 73"/>
                <a:gd name="T66" fmla="*/ 47 w 53"/>
                <a:gd name="T67" fmla="*/ 18 h 73"/>
                <a:gd name="T68" fmla="*/ 51 w 53"/>
                <a:gd name="T69" fmla="*/ 23 h 73"/>
                <a:gd name="T70" fmla="*/ 53 w 53"/>
                <a:gd name="T71" fmla="*/ 30 h 73"/>
                <a:gd name="T72" fmla="*/ 53 w 53"/>
                <a:gd name="T73" fmla="*/ 37 h 73"/>
                <a:gd name="T74" fmla="*/ 53 w 53"/>
                <a:gd name="T75" fmla="*/ 37 h 7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3" h="73">
                  <a:moveTo>
                    <a:pt x="53" y="37"/>
                  </a:moveTo>
                  <a:lnTo>
                    <a:pt x="53" y="37"/>
                  </a:lnTo>
                  <a:lnTo>
                    <a:pt x="53" y="44"/>
                  </a:lnTo>
                  <a:lnTo>
                    <a:pt x="51" y="51"/>
                  </a:lnTo>
                  <a:lnTo>
                    <a:pt x="47" y="58"/>
                  </a:lnTo>
                  <a:lnTo>
                    <a:pt x="44" y="63"/>
                  </a:lnTo>
                  <a:lnTo>
                    <a:pt x="40" y="66"/>
                  </a:lnTo>
                  <a:lnTo>
                    <a:pt x="37" y="70"/>
                  </a:lnTo>
                  <a:lnTo>
                    <a:pt x="32" y="73"/>
                  </a:lnTo>
                  <a:lnTo>
                    <a:pt x="26" y="73"/>
                  </a:lnTo>
                  <a:lnTo>
                    <a:pt x="21" y="73"/>
                  </a:lnTo>
                  <a:lnTo>
                    <a:pt x="16" y="70"/>
                  </a:lnTo>
                  <a:lnTo>
                    <a:pt x="13" y="66"/>
                  </a:lnTo>
                  <a:lnTo>
                    <a:pt x="7" y="63"/>
                  </a:lnTo>
                  <a:lnTo>
                    <a:pt x="6" y="58"/>
                  </a:lnTo>
                  <a:lnTo>
                    <a:pt x="2" y="51"/>
                  </a:lnTo>
                  <a:lnTo>
                    <a:pt x="0" y="44"/>
                  </a:lnTo>
                  <a:lnTo>
                    <a:pt x="0" y="37"/>
                  </a:lnTo>
                  <a:lnTo>
                    <a:pt x="0" y="30"/>
                  </a:lnTo>
                  <a:lnTo>
                    <a:pt x="2" y="23"/>
                  </a:lnTo>
                  <a:lnTo>
                    <a:pt x="6" y="18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6" y="4"/>
                  </a:lnTo>
                  <a:lnTo>
                    <a:pt x="21" y="2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0" y="7"/>
                  </a:lnTo>
                  <a:lnTo>
                    <a:pt x="44" y="11"/>
                  </a:lnTo>
                  <a:lnTo>
                    <a:pt x="47" y="18"/>
                  </a:lnTo>
                  <a:lnTo>
                    <a:pt x="51" y="23"/>
                  </a:lnTo>
                  <a:lnTo>
                    <a:pt x="53" y="30"/>
                  </a:lnTo>
                  <a:lnTo>
                    <a:pt x="53" y="37"/>
                  </a:lnTo>
                  <a:close/>
                </a:path>
              </a:pathLst>
            </a:custGeom>
            <a:solidFill>
              <a:srgbClr val="E9F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7" name="Freeform 181">
              <a:extLst>
                <a:ext uri="{FF2B5EF4-FFF2-40B4-BE49-F238E27FC236}">
                  <a16:creationId xmlns:a16="http://schemas.microsoft.com/office/drawing/2014/main" id="{67543C34-A1EC-6649-9F67-DD2FEBC0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2" y="1409"/>
              <a:ext cx="22" cy="30"/>
            </a:xfrm>
            <a:custGeom>
              <a:avLst/>
              <a:gdLst>
                <a:gd name="T0" fmla="*/ 22 w 22"/>
                <a:gd name="T1" fmla="*/ 14 h 30"/>
                <a:gd name="T2" fmla="*/ 22 w 22"/>
                <a:gd name="T3" fmla="*/ 14 h 30"/>
                <a:gd name="T4" fmla="*/ 22 w 22"/>
                <a:gd name="T5" fmla="*/ 21 h 30"/>
                <a:gd name="T6" fmla="*/ 20 w 22"/>
                <a:gd name="T7" fmla="*/ 25 h 30"/>
                <a:gd name="T8" fmla="*/ 15 w 22"/>
                <a:gd name="T9" fmla="*/ 28 h 30"/>
                <a:gd name="T10" fmla="*/ 12 w 22"/>
                <a:gd name="T11" fmla="*/ 30 h 30"/>
                <a:gd name="T12" fmla="*/ 12 w 22"/>
                <a:gd name="T13" fmla="*/ 30 h 30"/>
                <a:gd name="T14" fmla="*/ 7 w 22"/>
                <a:gd name="T15" fmla="*/ 28 h 30"/>
                <a:gd name="T16" fmla="*/ 3 w 22"/>
                <a:gd name="T17" fmla="*/ 25 h 30"/>
                <a:gd name="T18" fmla="*/ 1 w 22"/>
                <a:gd name="T19" fmla="*/ 21 h 30"/>
                <a:gd name="T20" fmla="*/ 0 w 22"/>
                <a:gd name="T21" fmla="*/ 14 h 30"/>
                <a:gd name="T22" fmla="*/ 0 w 22"/>
                <a:gd name="T23" fmla="*/ 14 h 30"/>
                <a:gd name="T24" fmla="*/ 1 w 22"/>
                <a:gd name="T25" fmla="*/ 9 h 30"/>
                <a:gd name="T26" fmla="*/ 3 w 22"/>
                <a:gd name="T27" fmla="*/ 4 h 30"/>
                <a:gd name="T28" fmla="*/ 7 w 22"/>
                <a:gd name="T29" fmla="*/ 2 h 30"/>
                <a:gd name="T30" fmla="*/ 12 w 22"/>
                <a:gd name="T31" fmla="*/ 0 h 30"/>
                <a:gd name="T32" fmla="*/ 12 w 22"/>
                <a:gd name="T33" fmla="*/ 0 h 30"/>
                <a:gd name="T34" fmla="*/ 15 w 22"/>
                <a:gd name="T35" fmla="*/ 2 h 30"/>
                <a:gd name="T36" fmla="*/ 20 w 22"/>
                <a:gd name="T37" fmla="*/ 4 h 30"/>
                <a:gd name="T38" fmla="*/ 22 w 22"/>
                <a:gd name="T39" fmla="*/ 9 h 30"/>
                <a:gd name="T40" fmla="*/ 22 w 22"/>
                <a:gd name="T41" fmla="*/ 14 h 30"/>
                <a:gd name="T42" fmla="*/ 22 w 22"/>
                <a:gd name="T43" fmla="*/ 14 h 3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2" h="30">
                  <a:moveTo>
                    <a:pt x="22" y="14"/>
                  </a:moveTo>
                  <a:lnTo>
                    <a:pt x="22" y="14"/>
                  </a:lnTo>
                  <a:lnTo>
                    <a:pt x="22" y="21"/>
                  </a:lnTo>
                  <a:lnTo>
                    <a:pt x="20" y="25"/>
                  </a:lnTo>
                  <a:lnTo>
                    <a:pt x="15" y="28"/>
                  </a:lnTo>
                  <a:lnTo>
                    <a:pt x="12" y="30"/>
                  </a:lnTo>
                  <a:lnTo>
                    <a:pt x="7" y="28"/>
                  </a:lnTo>
                  <a:lnTo>
                    <a:pt x="3" y="25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20" y="4"/>
                  </a:lnTo>
                  <a:lnTo>
                    <a:pt x="22" y="9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E9F6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8" name="Freeform 182">
              <a:extLst>
                <a:ext uri="{FF2B5EF4-FFF2-40B4-BE49-F238E27FC236}">
                  <a16:creationId xmlns:a16="http://schemas.microsoft.com/office/drawing/2014/main" id="{072A8E64-113F-6B78-8F22-6FBD81A0D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" y="1931"/>
              <a:ext cx="7" cy="7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3 h 7"/>
                <a:gd name="T4" fmla="*/ 5 w 7"/>
                <a:gd name="T5" fmla="*/ 7 h 7"/>
                <a:gd name="T6" fmla="*/ 4 w 7"/>
                <a:gd name="T7" fmla="*/ 7 h 7"/>
                <a:gd name="T8" fmla="*/ 4 w 7"/>
                <a:gd name="T9" fmla="*/ 7 h 7"/>
                <a:gd name="T10" fmla="*/ 2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2 w 7"/>
                <a:gd name="T17" fmla="*/ 0 h 7"/>
                <a:gd name="T18" fmla="*/ 4 w 7"/>
                <a:gd name="T19" fmla="*/ 0 h 7"/>
                <a:gd name="T20" fmla="*/ 4 w 7"/>
                <a:gd name="T21" fmla="*/ 0 h 7"/>
                <a:gd name="T22" fmla="*/ 5 w 7"/>
                <a:gd name="T23" fmla="*/ 0 h 7"/>
                <a:gd name="T24" fmla="*/ 7 w 7"/>
                <a:gd name="T25" fmla="*/ 3 h 7"/>
                <a:gd name="T26" fmla="*/ 7 w 7"/>
                <a:gd name="T27" fmla="*/ 3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5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99" name="Freeform 183">
              <a:extLst>
                <a:ext uri="{FF2B5EF4-FFF2-40B4-BE49-F238E27FC236}">
                  <a16:creationId xmlns:a16="http://schemas.microsoft.com/office/drawing/2014/main" id="{CF981BC8-C50B-9AD5-5C40-F27F4C30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" y="1931"/>
              <a:ext cx="7" cy="7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3 h 7"/>
                <a:gd name="T4" fmla="*/ 6 w 7"/>
                <a:gd name="T5" fmla="*/ 7 h 7"/>
                <a:gd name="T6" fmla="*/ 4 w 7"/>
                <a:gd name="T7" fmla="*/ 7 h 7"/>
                <a:gd name="T8" fmla="*/ 4 w 7"/>
                <a:gd name="T9" fmla="*/ 7 h 7"/>
                <a:gd name="T10" fmla="*/ 2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2 w 7"/>
                <a:gd name="T17" fmla="*/ 0 h 7"/>
                <a:gd name="T18" fmla="*/ 4 w 7"/>
                <a:gd name="T19" fmla="*/ 0 h 7"/>
                <a:gd name="T20" fmla="*/ 4 w 7"/>
                <a:gd name="T21" fmla="*/ 0 h 7"/>
                <a:gd name="T22" fmla="*/ 6 w 7"/>
                <a:gd name="T23" fmla="*/ 0 h 7"/>
                <a:gd name="T24" fmla="*/ 7 w 7"/>
                <a:gd name="T25" fmla="*/ 3 h 7"/>
                <a:gd name="T26" fmla="*/ 7 w 7"/>
                <a:gd name="T27" fmla="*/ 3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6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0" name="Freeform 184">
              <a:extLst>
                <a:ext uri="{FF2B5EF4-FFF2-40B4-BE49-F238E27FC236}">
                  <a16:creationId xmlns:a16="http://schemas.microsoft.com/office/drawing/2014/main" id="{025E440A-DFAB-6695-C7CE-150094C9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4" y="1931"/>
              <a:ext cx="7" cy="7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3 h 7"/>
                <a:gd name="T4" fmla="*/ 5 w 7"/>
                <a:gd name="T5" fmla="*/ 7 h 7"/>
                <a:gd name="T6" fmla="*/ 4 w 7"/>
                <a:gd name="T7" fmla="*/ 7 h 7"/>
                <a:gd name="T8" fmla="*/ 4 w 7"/>
                <a:gd name="T9" fmla="*/ 7 h 7"/>
                <a:gd name="T10" fmla="*/ 0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0 w 7"/>
                <a:gd name="T17" fmla="*/ 0 h 7"/>
                <a:gd name="T18" fmla="*/ 4 w 7"/>
                <a:gd name="T19" fmla="*/ 0 h 7"/>
                <a:gd name="T20" fmla="*/ 4 w 7"/>
                <a:gd name="T21" fmla="*/ 0 h 7"/>
                <a:gd name="T22" fmla="*/ 5 w 7"/>
                <a:gd name="T23" fmla="*/ 0 h 7"/>
                <a:gd name="T24" fmla="*/ 7 w 7"/>
                <a:gd name="T25" fmla="*/ 3 h 7"/>
                <a:gd name="T26" fmla="*/ 7 w 7"/>
                <a:gd name="T27" fmla="*/ 3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5" y="7"/>
                  </a:lnTo>
                  <a:lnTo>
                    <a:pt x="4" y="7"/>
                  </a:lnTo>
                  <a:lnTo>
                    <a:pt x="0" y="7"/>
                  </a:lnTo>
                  <a:lnTo>
                    <a:pt x="0" y="3"/>
                  </a:lnTo>
                  <a:lnTo>
                    <a:pt x="0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701" name="Freeform 185">
              <a:extLst>
                <a:ext uri="{FF2B5EF4-FFF2-40B4-BE49-F238E27FC236}">
                  <a16:creationId xmlns:a16="http://schemas.microsoft.com/office/drawing/2014/main" id="{2A5CDE02-8DEB-8259-4FB5-D3B595F6F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1931"/>
              <a:ext cx="7" cy="7"/>
            </a:xfrm>
            <a:custGeom>
              <a:avLst/>
              <a:gdLst>
                <a:gd name="T0" fmla="*/ 7 w 7"/>
                <a:gd name="T1" fmla="*/ 3 h 7"/>
                <a:gd name="T2" fmla="*/ 7 w 7"/>
                <a:gd name="T3" fmla="*/ 3 h 7"/>
                <a:gd name="T4" fmla="*/ 7 w 7"/>
                <a:gd name="T5" fmla="*/ 7 h 7"/>
                <a:gd name="T6" fmla="*/ 3 w 7"/>
                <a:gd name="T7" fmla="*/ 7 h 7"/>
                <a:gd name="T8" fmla="*/ 3 w 7"/>
                <a:gd name="T9" fmla="*/ 7 h 7"/>
                <a:gd name="T10" fmla="*/ 2 w 7"/>
                <a:gd name="T11" fmla="*/ 7 h 7"/>
                <a:gd name="T12" fmla="*/ 0 w 7"/>
                <a:gd name="T13" fmla="*/ 3 h 7"/>
                <a:gd name="T14" fmla="*/ 0 w 7"/>
                <a:gd name="T15" fmla="*/ 3 h 7"/>
                <a:gd name="T16" fmla="*/ 2 w 7"/>
                <a:gd name="T17" fmla="*/ 0 h 7"/>
                <a:gd name="T18" fmla="*/ 3 w 7"/>
                <a:gd name="T19" fmla="*/ 0 h 7"/>
                <a:gd name="T20" fmla="*/ 3 w 7"/>
                <a:gd name="T21" fmla="*/ 0 h 7"/>
                <a:gd name="T22" fmla="*/ 7 w 7"/>
                <a:gd name="T23" fmla="*/ 0 h 7"/>
                <a:gd name="T24" fmla="*/ 7 w 7"/>
                <a:gd name="T25" fmla="*/ 3 h 7"/>
                <a:gd name="T26" fmla="*/ 7 w 7"/>
                <a:gd name="T27" fmla="*/ 3 h 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lnTo>
                    <a:pt x="7" y="3"/>
                  </a:lnTo>
                  <a:lnTo>
                    <a:pt x="7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0" y="3"/>
                  </a:lnTo>
                  <a:lnTo>
                    <a:pt x="2" y="0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3"/>
                  </a:lnTo>
                  <a:close/>
                </a:path>
              </a:pathLst>
            </a:custGeom>
            <a:solidFill>
              <a:srgbClr val="7373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510" name="Group 222">
            <a:extLst>
              <a:ext uri="{FF2B5EF4-FFF2-40B4-BE49-F238E27FC236}">
                <a16:creationId xmlns:a16="http://schemas.microsoft.com/office/drawing/2014/main" id="{CED6B32F-DE9C-4F18-0F1A-B6205A885D9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00800" y="1752600"/>
            <a:ext cx="1876425" cy="1844675"/>
            <a:chOff x="4032" y="1104"/>
            <a:chExt cx="1182" cy="1162"/>
          </a:xfrm>
        </p:grpSpPr>
        <p:sp>
          <p:nvSpPr>
            <p:cNvPr id="25609" name="AutoShape 221">
              <a:extLst>
                <a:ext uri="{FF2B5EF4-FFF2-40B4-BE49-F238E27FC236}">
                  <a16:creationId xmlns:a16="http://schemas.microsoft.com/office/drawing/2014/main" id="{44088822-9D32-1951-CE90-DDA7B5CA23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32" y="1104"/>
              <a:ext cx="1182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Freeform 223">
              <a:extLst>
                <a:ext uri="{FF2B5EF4-FFF2-40B4-BE49-F238E27FC236}">
                  <a16:creationId xmlns:a16="http://schemas.microsoft.com/office/drawing/2014/main" id="{59B531F7-4CCC-D4C4-3141-13A48641F8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6" y="1108"/>
              <a:ext cx="1174" cy="1154"/>
            </a:xfrm>
            <a:custGeom>
              <a:avLst/>
              <a:gdLst>
                <a:gd name="T0" fmla="*/ 882 w 1174"/>
                <a:gd name="T1" fmla="*/ 1118 h 1154"/>
                <a:gd name="T2" fmla="*/ 882 w 1174"/>
                <a:gd name="T3" fmla="*/ 1118 h 1154"/>
                <a:gd name="T4" fmla="*/ 882 w 1174"/>
                <a:gd name="T5" fmla="*/ 1118 h 1154"/>
                <a:gd name="T6" fmla="*/ 882 w 1174"/>
                <a:gd name="T7" fmla="*/ 1116 h 1154"/>
                <a:gd name="T8" fmla="*/ 882 w 1174"/>
                <a:gd name="T9" fmla="*/ 1118 h 1154"/>
                <a:gd name="T10" fmla="*/ 882 w 1174"/>
                <a:gd name="T11" fmla="*/ 1116 h 1154"/>
                <a:gd name="T12" fmla="*/ 882 w 1174"/>
                <a:gd name="T13" fmla="*/ 1116 h 1154"/>
                <a:gd name="T14" fmla="*/ 382 w 1174"/>
                <a:gd name="T15" fmla="*/ 48 h 1154"/>
                <a:gd name="T16" fmla="*/ 310 w 1174"/>
                <a:gd name="T17" fmla="*/ 472 h 1154"/>
                <a:gd name="T18" fmla="*/ 302 w 1174"/>
                <a:gd name="T19" fmla="*/ 478 h 1154"/>
                <a:gd name="T20" fmla="*/ 302 w 1174"/>
                <a:gd name="T21" fmla="*/ 478 h 1154"/>
                <a:gd name="T22" fmla="*/ 294 w 1174"/>
                <a:gd name="T23" fmla="*/ 488 h 1154"/>
                <a:gd name="T24" fmla="*/ 22 w 1174"/>
                <a:gd name="T25" fmla="*/ 756 h 1154"/>
                <a:gd name="T26" fmla="*/ 14 w 1174"/>
                <a:gd name="T27" fmla="*/ 766 h 1154"/>
                <a:gd name="T28" fmla="*/ 0 w 1174"/>
                <a:gd name="T29" fmla="*/ 796 h 1154"/>
                <a:gd name="T30" fmla="*/ 0 w 1174"/>
                <a:gd name="T31" fmla="*/ 814 h 1154"/>
                <a:gd name="T32" fmla="*/ 0 w 1174"/>
                <a:gd name="T33" fmla="*/ 814 h 1154"/>
                <a:gd name="T34" fmla="*/ 6 w 1174"/>
                <a:gd name="T35" fmla="*/ 844 h 1154"/>
                <a:gd name="T36" fmla="*/ 10 w 1174"/>
                <a:gd name="T37" fmla="*/ 856 h 1154"/>
                <a:gd name="T38" fmla="*/ 22 w 1174"/>
                <a:gd name="T39" fmla="*/ 876 h 1154"/>
                <a:gd name="T40" fmla="*/ 36 w 1174"/>
                <a:gd name="T41" fmla="*/ 888 h 1154"/>
                <a:gd name="T42" fmla="*/ 46 w 1174"/>
                <a:gd name="T43" fmla="*/ 892 h 1154"/>
                <a:gd name="T44" fmla="*/ 46 w 1174"/>
                <a:gd name="T45" fmla="*/ 894 h 1154"/>
                <a:gd name="T46" fmla="*/ 798 w 1174"/>
                <a:gd name="T47" fmla="*/ 1150 h 1154"/>
                <a:gd name="T48" fmla="*/ 814 w 1174"/>
                <a:gd name="T49" fmla="*/ 1154 h 1154"/>
                <a:gd name="T50" fmla="*/ 840 w 1174"/>
                <a:gd name="T51" fmla="*/ 1152 h 1154"/>
                <a:gd name="T52" fmla="*/ 862 w 1174"/>
                <a:gd name="T53" fmla="*/ 1142 h 1154"/>
                <a:gd name="T54" fmla="*/ 878 w 1174"/>
                <a:gd name="T55" fmla="*/ 1126 h 1154"/>
                <a:gd name="T56" fmla="*/ 882 w 1174"/>
                <a:gd name="T57" fmla="*/ 1116 h 1154"/>
                <a:gd name="T58" fmla="*/ 1054 w 1174"/>
                <a:gd name="T59" fmla="*/ 750 h 1154"/>
                <a:gd name="T60" fmla="*/ 1060 w 1174"/>
                <a:gd name="T61" fmla="*/ 730 h 1154"/>
                <a:gd name="T62" fmla="*/ 1060 w 1174"/>
                <a:gd name="T63" fmla="*/ 718 h 1154"/>
                <a:gd name="T64" fmla="*/ 1060 w 1174"/>
                <a:gd name="T65" fmla="*/ 706 h 1154"/>
                <a:gd name="T66" fmla="*/ 1068 w 1174"/>
                <a:gd name="T67" fmla="*/ 694 h 1154"/>
                <a:gd name="T68" fmla="*/ 1068 w 1174"/>
                <a:gd name="T69" fmla="*/ 690 h 1154"/>
                <a:gd name="T70" fmla="*/ 1174 w 1174"/>
                <a:gd name="T71" fmla="*/ 180 h 1154"/>
                <a:gd name="T72" fmla="*/ 1174 w 1174"/>
                <a:gd name="T73" fmla="*/ 166 h 1154"/>
                <a:gd name="T74" fmla="*/ 1172 w 1174"/>
                <a:gd name="T75" fmla="*/ 148 h 1154"/>
                <a:gd name="T76" fmla="*/ 1164 w 1174"/>
                <a:gd name="T77" fmla="*/ 132 h 1154"/>
                <a:gd name="T78" fmla="*/ 1152 w 1174"/>
                <a:gd name="T79" fmla="*/ 118 h 1154"/>
                <a:gd name="T80" fmla="*/ 1136 w 1174"/>
                <a:gd name="T81" fmla="*/ 110 h 1154"/>
                <a:gd name="T82" fmla="*/ 454 w 1174"/>
                <a:gd name="T83" fmla="*/ 0 h 1154"/>
                <a:gd name="T84" fmla="*/ 438 w 1174"/>
                <a:gd name="T85" fmla="*/ 0 h 1154"/>
                <a:gd name="T86" fmla="*/ 414 w 1174"/>
                <a:gd name="T87" fmla="*/ 6 h 1154"/>
                <a:gd name="T88" fmla="*/ 396 w 1174"/>
                <a:gd name="T89" fmla="*/ 20 h 1154"/>
                <a:gd name="T90" fmla="*/ 386 w 1174"/>
                <a:gd name="T91" fmla="*/ 36 h 1154"/>
                <a:gd name="T92" fmla="*/ 382 w 1174"/>
                <a:gd name="T93" fmla="*/ 46 h 115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74" h="1154">
                  <a:moveTo>
                    <a:pt x="882" y="1118"/>
                  </a:moveTo>
                  <a:lnTo>
                    <a:pt x="882" y="1118"/>
                  </a:lnTo>
                  <a:close/>
                  <a:moveTo>
                    <a:pt x="882" y="1116"/>
                  </a:moveTo>
                  <a:lnTo>
                    <a:pt x="882" y="1116"/>
                  </a:lnTo>
                  <a:lnTo>
                    <a:pt x="882" y="1118"/>
                  </a:lnTo>
                  <a:lnTo>
                    <a:pt x="882" y="1116"/>
                  </a:lnTo>
                  <a:close/>
                  <a:moveTo>
                    <a:pt x="382" y="46"/>
                  </a:moveTo>
                  <a:lnTo>
                    <a:pt x="382" y="48"/>
                  </a:lnTo>
                  <a:lnTo>
                    <a:pt x="310" y="472"/>
                  </a:lnTo>
                  <a:lnTo>
                    <a:pt x="302" y="478"/>
                  </a:lnTo>
                  <a:lnTo>
                    <a:pt x="294" y="488"/>
                  </a:lnTo>
                  <a:lnTo>
                    <a:pt x="20" y="760"/>
                  </a:lnTo>
                  <a:lnTo>
                    <a:pt x="22" y="756"/>
                  </a:lnTo>
                  <a:lnTo>
                    <a:pt x="14" y="766"/>
                  </a:lnTo>
                  <a:lnTo>
                    <a:pt x="6" y="780"/>
                  </a:lnTo>
                  <a:lnTo>
                    <a:pt x="0" y="796"/>
                  </a:lnTo>
                  <a:lnTo>
                    <a:pt x="0" y="804"/>
                  </a:lnTo>
                  <a:lnTo>
                    <a:pt x="0" y="814"/>
                  </a:lnTo>
                  <a:lnTo>
                    <a:pt x="6" y="848"/>
                  </a:lnTo>
                  <a:lnTo>
                    <a:pt x="6" y="844"/>
                  </a:lnTo>
                  <a:lnTo>
                    <a:pt x="10" y="856"/>
                  </a:lnTo>
                  <a:lnTo>
                    <a:pt x="16" y="870"/>
                  </a:lnTo>
                  <a:lnTo>
                    <a:pt x="22" y="876"/>
                  </a:lnTo>
                  <a:lnTo>
                    <a:pt x="28" y="882"/>
                  </a:lnTo>
                  <a:lnTo>
                    <a:pt x="36" y="888"/>
                  </a:lnTo>
                  <a:lnTo>
                    <a:pt x="44" y="892"/>
                  </a:lnTo>
                  <a:lnTo>
                    <a:pt x="46" y="892"/>
                  </a:lnTo>
                  <a:lnTo>
                    <a:pt x="46" y="894"/>
                  </a:lnTo>
                  <a:lnTo>
                    <a:pt x="796" y="1150"/>
                  </a:lnTo>
                  <a:lnTo>
                    <a:pt x="798" y="1150"/>
                  </a:lnTo>
                  <a:lnTo>
                    <a:pt x="814" y="1154"/>
                  </a:lnTo>
                  <a:lnTo>
                    <a:pt x="828" y="1154"/>
                  </a:lnTo>
                  <a:lnTo>
                    <a:pt x="840" y="1152"/>
                  </a:lnTo>
                  <a:lnTo>
                    <a:pt x="852" y="1148"/>
                  </a:lnTo>
                  <a:lnTo>
                    <a:pt x="862" y="1142"/>
                  </a:lnTo>
                  <a:lnTo>
                    <a:pt x="870" y="1134"/>
                  </a:lnTo>
                  <a:lnTo>
                    <a:pt x="878" y="1126"/>
                  </a:lnTo>
                  <a:lnTo>
                    <a:pt x="882" y="1116"/>
                  </a:lnTo>
                  <a:lnTo>
                    <a:pt x="1054" y="750"/>
                  </a:lnTo>
                  <a:lnTo>
                    <a:pt x="1058" y="738"/>
                  </a:lnTo>
                  <a:lnTo>
                    <a:pt x="1060" y="730"/>
                  </a:lnTo>
                  <a:lnTo>
                    <a:pt x="1060" y="718"/>
                  </a:lnTo>
                  <a:lnTo>
                    <a:pt x="1060" y="706"/>
                  </a:lnTo>
                  <a:lnTo>
                    <a:pt x="1068" y="694"/>
                  </a:lnTo>
                  <a:lnTo>
                    <a:pt x="1068" y="692"/>
                  </a:lnTo>
                  <a:lnTo>
                    <a:pt x="1068" y="690"/>
                  </a:lnTo>
                  <a:lnTo>
                    <a:pt x="1174" y="178"/>
                  </a:lnTo>
                  <a:lnTo>
                    <a:pt x="1174" y="180"/>
                  </a:lnTo>
                  <a:lnTo>
                    <a:pt x="1174" y="166"/>
                  </a:lnTo>
                  <a:lnTo>
                    <a:pt x="1174" y="156"/>
                  </a:lnTo>
                  <a:lnTo>
                    <a:pt x="1172" y="148"/>
                  </a:lnTo>
                  <a:lnTo>
                    <a:pt x="1168" y="140"/>
                  </a:lnTo>
                  <a:lnTo>
                    <a:pt x="1164" y="132"/>
                  </a:lnTo>
                  <a:lnTo>
                    <a:pt x="1158" y="124"/>
                  </a:lnTo>
                  <a:lnTo>
                    <a:pt x="1152" y="118"/>
                  </a:lnTo>
                  <a:lnTo>
                    <a:pt x="1144" y="114"/>
                  </a:lnTo>
                  <a:lnTo>
                    <a:pt x="1136" y="110"/>
                  </a:lnTo>
                  <a:lnTo>
                    <a:pt x="1132" y="108"/>
                  </a:lnTo>
                  <a:lnTo>
                    <a:pt x="454" y="0"/>
                  </a:lnTo>
                  <a:lnTo>
                    <a:pt x="438" y="0"/>
                  </a:lnTo>
                  <a:lnTo>
                    <a:pt x="426" y="2"/>
                  </a:lnTo>
                  <a:lnTo>
                    <a:pt x="414" y="6"/>
                  </a:lnTo>
                  <a:lnTo>
                    <a:pt x="404" y="12"/>
                  </a:lnTo>
                  <a:lnTo>
                    <a:pt x="396" y="20"/>
                  </a:lnTo>
                  <a:lnTo>
                    <a:pt x="390" y="28"/>
                  </a:lnTo>
                  <a:lnTo>
                    <a:pt x="386" y="36"/>
                  </a:lnTo>
                  <a:lnTo>
                    <a:pt x="382" y="46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8DD4E5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224">
              <a:extLst>
                <a:ext uri="{FF2B5EF4-FFF2-40B4-BE49-F238E27FC236}">
                  <a16:creationId xmlns:a16="http://schemas.microsoft.com/office/drawing/2014/main" id="{D15082D0-FA29-2137-AE4A-EACB63FC5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0" y="1132"/>
              <a:ext cx="1126" cy="1106"/>
            </a:xfrm>
            <a:custGeom>
              <a:avLst/>
              <a:gdLst>
                <a:gd name="T0" fmla="*/ 382 w 1126"/>
                <a:gd name="T1" fmla="*/ 28 h 1106"/>
                <a:gd name="T2" fmla="*/ 308 w 1126"/>
                <a:gd name="T3" fmla="*/ 462 h 1106"/>
                <a:gd name="T4" fmla="*/ 296 w 1126"/>
                <a:gd name="T5" fmla="*/ 470 h 1106"/>
                <a:gd name="T6" fmla="*/ 296 w 1126"/>
                <a:gd name="T7" fmla="*/ 470 h 1106"/>
                <a:gd name="T8" fmla="*/ 286 w 1126"/>
                <a:gd name="T9" fmla="*/ 480 h 1106"/>
                <a:gd name="T10" fmla="*/ 14 w 1126"/>
                <a:gd name="T11" fmla="*/ 752 h 1106"/>
                <a:gd name="T12" fmla="*/ 8 w 1126"/>
                <a:gd name="T13" fmla="*/ 758 h 1106"/>
                <a:gd name="T14" fmla="*/ 0 w 1126"/>
                <a:gd name="T15" fmla="*/ 776 h 1106"/>
                <a:gd name="T16" fmla="*/ 0 w 1126"/>
                <a:gd name="T17" fmla="*/ 786 h 1106"/>
                <a:gd name="T18" fmla="*/ 6 w 1126"/>
                <a:gd name="T19" fmla="*/ 818 h 1106"/>
                <a:gd name="T20" fmla="*/ 6 w 1126"/>
                <a:gd name="T21" fmla="*/ 818 h 1106"/>
                <a:gd name="T22" fmla="*/ 12 w 1126"/>
                <a:gd name="T23" fmla="*/ 832 h 1106"/>
                <a:gd name="T24" fmla="*/ 30 w 1126"/>
                <a:gd name="T25" fmla="*/ 846 h 1106"/>
                <a:gd name="T26" fmla="*/ 780 w 1126"/>
                <a:gd name="T27" fmla="*/ 1102 h 1106"/>
                <a:gd name="T28" fmla="*/ 794 w 1126"/>
                <a:gd name="T29" fmla="*/ 1106 h 1106"/>
                <a:gd name="T30" fmla="*/ 814 w 1126"/>
                <a:gd name="T31" fmla="*/ 1104 h 1106"/>
                <a:gd name="T32" fmla="*/ 828 w 1126"/>
                <a:gd name="T33" fmla="*/ 1096 h 1106"/>
                <a:gd name="T34" fmla="*/ 838 w 1126"/>
                <a:gd name="T35" fmla="*/ 1082 h 1106"/>
                <a:gd name="T36" fmla="*/ 1008 w 1126"/>
                <a:gd name="T37" fmla="*/ 716 h 1106"/>
                <a:gd name="T38" fmla="*/ 1010 w 1126"/>
                <a:gd name="T39" fmla="*/ 708 h 1106"/>
                <a:gd name="T40" fmla="*/ 1012 w 1126"/>
                <a:gd name="T41" fmla="*/ 694 h 1106"/>
                <a:gd name="T42" fmla="*/ 1012 w 1126"/>
                <a:gd name="T43" fmla="*/ 674 h 1106"/>
                <a:gd name="T44" fmla="*/ 1020 w 1126"/>
                <a:gd name="T45" fmla="*/ 662 h 1106"/>
                <a:gd name="T46" fmla="*/ 1020 w 1126"/>
                <a:gd name="T47" fmla="*/ 660 h 1106"/>
                <a:gd name="T48" fmla="*/ 1126 w 1126"/>
                <a:gd name="T49" fmla="*/ 152 h 1106"/>
                <a:gd name="T50" fmla="*/ 1126 w 1126"/>
                <a:gd name="T51" fmla="*/ 142 h 1106"/>
                <a:gd name="T52" fmla="*/ 1120 w 1126"/>
                <a:gd name="T53" fmla="*/ 122 h 1106"/>
                <a:gd name="T54" fmla="*/ 1102 w 1126"/>
                <a:gd name="T55" fmla="*/ 108 h 1106"/>
                <a:gd name="T56" fmla="*/ 426 w 1126"/>
                <a:gd name="T57" fmla="*/ 0 h 1106"/>
                <a:gd name="T58" fmla="*/ 416 w 1126"/>
                <a:gd name="T59" fmla="*/ 0 h 1106"/>
                <a:gd name="T60" fmla="*/ 398 w 1126"/>
                <a:gd name="T61" fmla="*/ 4 h 1106"/>
                <a:gd name="T62" fmla="*/ 388 w 1126"/>
                <a:gd name="T63" fmla="*/ 14 h 1106"/>
                <a:gd name="T64" fmla="*/ 382 w 1126"/>
                <a:gd name="T65" fmla="*/ 28 h 110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26" h="1106">
                  <a:moveTo>
                    <a:pt x="382" y="28"/>
                  </a:moveTo>
                  <a:lnTo>
                    <a:pt x="382" y="28"/>
                  </a:lnTo>
                  <a:lnTo>
                    <a:pt x="308" y="462"/>
                  </a:lnTo>
                  <a:lnTo>
                    <a:pt x="300" y="468"/>
                  </a:lnTo>
                  <a:lnTo>
                    <a:pt x="296" y="470"/>
                  </a:lnTo>
                  <a:lnTo>
                    <a:pt x="286" y="480"/>
                  </a:lnTo>
                  <a:lnTo>
                    <a:pt x="12" y="752"/>
                  </a:lnTo>
                  <a:lnTo>
                    <a:pt x="14" y="752"/>
                  </a:lnTo>
                  <a:lnTo>
                    <a:pt x="8" y="758"/>
                  </a:lnTo>
                  <a:lnTo>
                    <a:pt x="4" y="766"/>
                  </a:lnTo>
                  <a:lnTo>
                    <a:pt x="0" y="776"/>
                  </a:lnTo>
                  <a:lnTo>
                    <a:pt x="0" y="786"/>
                  </a:lnTo>
                  <a:lnTo>
                    <a:pt x="6" y="818"/>
                  </a:lnTo>
                  <a:lnTo>
                    <a:pt x="8" y="824"/>
                  </a:lnTo>
                  <a:lnTo>
                    <a:pt x="12" y="832"/>
                  </a:lnTo>
                  <a:lnTo>
                    <a:pt x="18" y="840"/>
                  </a:lnTo>
                  <a:lnTo>
                    <a:pt x="30" y="846"/>
                  </a:lnTo>
                  <a:lnTo>
                    <a:pt x="780" y="1102"/>
                  </a:lnTo>
                  <a:lnTo>
                    <a:pt x="794" y="1106"/>
                  </a:lnTo>
                  <a:lnTo>
                    <a:pt x="804" y="1106"/>
                  </a:lnTo>
                  <a:lnTo>
                    <a:pt x="814" y="1104"/>
                  </a:lnTo>
                  <a:lnTo>
                    <a:pt x="822" y="1100"/>
                  </a:lnTo>
                  <a:lnTo>
                    <a:pt x="828" y="1096"/>
                  </a:lnTo>
                  <a:lnTo>
                    <a:pt x="832" y="1090"/>
                  </a:lnTo>
                  <a:lnTo>
                    <a:pt x="838" y="1082"/>
                  </a:lnTo>
                  <a:lnTo>
                    <a:pt x="1008" y="716"/>
                  </a:lnTo>
                  <a:lnTo>
                    <a:pt x="1010" y="708"/>
                  </a:lnTo>
                  <a:lnTo>
                    <a:pt x="1012" y="694"/>
                  </a:lnTo>
                  <a:lnTo>
                    <a:pt x="1012" y="674"/>
                  </a:lnTo>
                  <a:lnTo>
                    <a:pt x="1018" y="670"/>
                  </a:lnTo>
                  <a:lnTo>
                    <a:pt x="1020" y="662"/>
                  </a:lnTo>
                  <a:lnTo>
                    <a:pt x="1020" y="660"/>
                  </a:lnTo>
                  <a:lnTo>
                    <a:pt x="1126" y="152"/>
                  </a:lnTo>
                  <a:lnTo>
                    <a:pt x="1126" y="142"/>
                  </a:lnTo>
                  <a:lnTo>
                    <a:pt x="1124" y="130"/>
                  </a:lnTo>
                  <a:lnTo>
                    <a:pt x="1120" y="122"/>
                  </a:lnTo>
                  <a:lnTo>
                    <a:pt x="1112" y="114"/>
                  </a:lnTo>
                  <a:lnTo>
                    <a:pt x="1102" y="108"/>
                  </a:lnTo>
                  <a:lnTo>
                    <a:pt x="1100" y="106"/>
                  </a:lnTo>
                  <a:lnTo>
                    <a:pt x="426" y="0"/>
                  </a:lnTo>
                  <a:lnTo>
                    <a:pt x="416" y="0"/>
                  </a:lnTo>
                  <a:lnTo>
                    <a:pt x="406" y="2"/>
                  </a:lnTo>
                  <a:lnTo>
                    <a:pt x="398" y="4"/>
                  </a:lnTo>
                  <a:lnTo>
                    <a:pt x="392" y="8"/>
                  </a:lnTo>
                  <a:lnTo>
                    <a:pt x="388" y="14"/>
                  </a:lnTo>
                  <a:lnTo>
                    <a:pt x="386" y="18"/>
                  </a:lnTo>
                  <a:lnTo>
                    <a:pt x="382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2" name="Freeform 225">
              <a:extLst>
                <a:ext uri="{FF2B5EF4-FFF2-40B4-BE49-F238E27FC236}">
                  <a16:creationId xmlns:a16="http://schemas.microsoft.com/office/drawing/2014/main" id="{4E431203-A8F5-3725-835D-93BE79E2F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8" y="1618"/>
              <a:ext cx="956" cy="550"/>
            </a:xfrm>
            <a:custGeom>
              <a:avLst/>
              <a:gdLst>
                <a:gd name="T0" fmla="*/ 766 w 956"/>
                <a:gd name="T1" fmla="*/ 550 h 550"/>
                <a:gd name="T2" fmla="*/ 766 w 956"/>
                <a:gd name="T3" fmla="*/ 550 h 550"/>
                <a:gd name="T4" fmla="*/ 774 w 956"/>
                <a:gd name="T5" fmla="*/ 550 h 550"/>
                <a:gd name="T6" fmla="*/ 778 w 956"/>
                <a:gd name="T7" fmla="*/ 550 h 550"/>
                <a:gd name="T8" fmla="*/ 782 w 956"/>
                <a:gd name="T9" fmla="*/ 548 h 550"/>
                <a:gd name="T10" fmla="*/ 782 w 956"/>
                <a:gd name="T11" fmla="*/ 546 h 550"/>
                <a:gd name="T12" fmla="*/ 782 w 956"/>
                <a:gd name="T13" fmla="*/ 546 h 550"/>
                <a:gd name="T14" fmla="*/ 956 w 956"/>
                <a:gd name="T15" fmla="*/ 174 h 550"/>
                <a:gd name="T16" fmla="*/ 956 w 956"/>
                <a:gd name="T17" fmla="*/ 174 h 550"/>
                <a:gd name="T18" fmla="*/ 956 w 956"/>
                <a:gd name="T19" fmla="*/ 170 h 550"/>
                <a:gd name="T20" fmla="*/ 956 w 956"/>
                <a:gd name="T21" fmla="*/ 170 h 550"/>
                <a:gd name="T22" fmla="*/ 956 w 956"/>
                <a:gd name="T23" fmla="*/ 168 h 550"/>
                <a:gd name="T24" fmla="*/ 952 w 956"/>
                <a:gd name="T25" fmla="*/ 166 h 550"/>
                <a:gd name="T26" fmla="*/ 296 w 956"/>
                <a:gd name="T27" fmla="*/ 0 h 550"/>
                <a:gd name="T28" fmla="*/ 296 w 956"/>
                <a:gd name="T29" fmla="*/ 0 h 550"/>
                <a:gd name="T30" fmla="*/ 290 w 956"/>
                <a:gd name="T31" fmla="*/ 2 h 550"/>
                <a:gd name="T32" fmla="*/ 288 w 956"/>
                <a:gd name="T33" fmla="*/ 4 h 550"/>
                <a:gd name="T34" fmla="*/ 4 w 956"/>
                <a:gd name="T35" fmla="*/ 286 h 550"/>
                <a:gd name="T36" fmla="*/ 4 w 956"/>
                <a:gd name="T37" fmla="*/ 288 h 550"/>
                <a:gd name="T38" fmla="*/ 4 w 956"/>
                <a:gd name="T39" fmla="*/ 288 h 550"/>
                <a:gd name="T40" fmla="*/ 4 w 956"/>
                <a:gd name="T41" fmla="*/ 288 h 550"/>
                <a:gd name="T42" fmla="*/ 0 w 956"/>
                <a:gd name="T43" fmla="*/ 292 h 550"/>
                <a:gd name="T44" fmla="*/ 0 w 956"/>
                <a:gd name="T45" fmla="*/ 292 h 550"/>
                <a:gd name="T46" fmla="*/ 2 w 956"/>
                <a:gd name="T47" fmla="*/ 292 h 550"/>
                <a:gd name="T48" fmla="*/ 2 w 956"/>
                <a:gd name="T49" fmla="*/ 292 h 550"/>
                <a:gd name="T50" fmla="*/ 766 w 956"/>
                <a:gd name="T51" fmla="*/ 550 h 550"/>
                <a:gd name="T52" fmla="*/ 766 w 956"/>
                <a:gd name="T53" fmla="*/ 550 h 55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956" h="550">
                  <a:moveTo>
                    <a:pt x="766" y="550"/>
                  </a:moveTo>
                  <a:lnTo>
                    <a:pt x="766" y="550"/>
                  </a:lnTo>
                  <a:lnTo>
                    <a:pt x="774" y="550"/>
                  </a:lnTo>
                  <a:lnTo>
                    <a:pt x="778" y="550"/>
                  </a:lnTo>
                  <a:lnTo>
                    <a:pt x="782" y="548"/>
                  </a:lnTo>
                  <a:lnTo>
                    <a:pt x="782" y="546"/>
                  </a:lnTo>
                  <a:lnTo>
                    <a:pt x="956" y="174"/>
                  </a:lnTo>
                  <a:lnTo>
                    <a:pt x="956" y="170"/>
                  </a:lnTo>
                  <a:lnTo>
                    <a:pt x="956" y="168"/>
                  </a:lnTo>
                  <a:lnTo>
                    <a:pt x="952" y="166"/>
                  </a:lnTo>
                  <a:lnTo>
                    <a:pt x="296" y="0"/>
                  </a:lnTo>
                  <a:lnTo>
                    <a:pt x="290" y="2"/>
                  </a:lnTo>
                  <a:lnTo>
                    <a:pt x="288" y="4"/>
                  </a:lnTo>
                  <a:lnTo>
                    <a:pt x="4" y="286"/>
                  </a:lnTo>
                  <a:lnTo>
                    <a:pt x="4" y="288"/>
                  </a:lnTo>
                  <a:lnTo>
                    <a:pt x="0" y="292"/>
                  </a:lnTo>
                  <a:lnTo>
                    <a:pt x="2" y="292"/>
                  </a:lnTo>
                  <a:lnTo>
                    <a:pt x="766" y="5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3" name="Freeform 226">
              <a:extLst>
                <a:ext uri="{FF2B5EF4-FFF2-40B4-BE49-F238E27FC236}">
                  <a16:creationId xmlns:a16="http://schemas.microsoft.com/office/drawing/2014/main" id="{225FD83D-ABBA-5785-A313-2B7A127FD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4" y="1618"/>
              <a:ext cx="932" cy="542"/>
            </a:xfrm>
            <a:custGeom>
              <a:avLst/>
              <a:gdLst>
                <a:gd name="T0" fmla="*/ 744 w 932"/>
                <a:gd name="T1" fmla="*/ 540 h 542"/>
                <a:gd name="T2" fmla="*/ 744 w 932"/>
                <a:gd name="T3" fmla="*/ 540 h 542"/>
                <a:gd name="T4" fmla="*/ 752 w 932"/>
                <a:gd name="T5" fmla="*/ 542 h 542"/>
                <a:gd name="T6" fmla="*/ 758 w 932"/>
                <a:gd name="T7" fmla="*/ 540 h 542"/>
                <a:gd name="T8" fmla="*/ 762 w 932"/>
                <a:gd name="T9" fmla="*/ 538 h 542"/>
                <a:gd name="T10" fmla="*/ 762 w 932"/>
                <a:gd name="T11" fmla="*/ 538 h 542"/>
                <a:gd name="T12" fmla="*/ 932 w 932"/>
                <a:gd name="T13" fmla="*/ 172 h 542"/>
                <a:gd name="T14" fmla="*/ 932 w 932"/>
                <a:gd name="T15" fmla="*/ 172 h 542"/>
                <a:gd name="T16" fmla="*/ 930 w 932"/>
                <a:gd name="T17" fmla="*/ 168 h 542"/>
                <a:gd name="T18" fmla="*/ 930 w 932"/>
                <a:gd name="T19" fmla="*/ 168 h 542"/>
                <a:gd name="T20" fmla="*/ 930 w 932"/>
                <a:gd name="T21" fmla="*/ 166 h 542"/>
                <a:gd name="T22" fmla="*/ 928 w 932"/>
                <a:gd name="T23" fmla="*/ 164 h 542"/>
                <a:gd name="T24" fmla="*/ 288 w 932"/>
                <a:gd name="T25" fmla="*/ 0 h 542"/>
                <a:gd name="T26" fmla="*/ 288 w 932"/>
                <a:gd name="T27" fmla="*/ 0 h 542"/>
                <a:gd name="T28" fmla="*/ 284 w 932"/>
                <a:gd name="T29" fmla="*/ 2 h 542"/>
                <a:gd name="T30" fmla="*/ 280 w 932"/>
                <a:gd name="T31" fmla="*/ 4 h 542"/>
                <a:gd name="T32" fmla="*/ 4 w 932"/>
                <a:gd name="T33" fmla="*/ 282 h 542"/>
                <a:gd name="T34" fmla="*/ 4 w 932"/>
                <a:gd name="T35" fmla="*/ 282 h 542"/>
                <a:gd name="T36" fmla="*/ 4 w 932"/>
                <a:gd name="T37" fmla="*/ 282 h 542"/>
                <a:gd name="T38" fmla="*/ 4 w 932"/>
                <a:gd name="T39" fmla="*/ 282 h 542"/>
                <a:gd name="T40" fmla="*/ 0 w 932"/>
                <a:gd name="T41" fmla="*/ 286 h 542"/>
                <a:gd name="T42" fmla="*/ 0 w 932"/>
                <a:gd name="T43" fmla="*/ 286 h 542"/>
                <a:gd name="T44" fmla="*/ 2 w 932"/>
                <a:gd name="T45" fmla="*/ 288 h 542"/>
                <a:gd name="T46" fmla="*/ 2 w 932"/>
                <a:gd name="T47" fmla="*/ 288 h 542"/>
                <a:gd name="T48" fmla="*/ 744 w 932"/>
                <a:gd name="T49" fmla="*/ 540 h 542"/>
                <a:gd name="T50" fmla="*/ 744 w 932"/>
                <a:gd name="T51" fmla="*/ 540 h 54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932" h="542">
                  <a:moveTo>
                    <a:pt x="744" y="540"/>
                  </a:moveTo>
                  <a:lnTo>
                    <a:pt x="744" y="540"/>
                  </a:lnTo>
                  <a:lnTo>
                    <a:pt x="752" y="542"/>
                  </a:lnTo>
                  <a:lnTo>
                    <a:pt x="758" y="540"/>
                  </a:lnTo>
                  <a:lnTo>
                    <a:pt x="762" y="538"/>
                  </a:lnTo>
                  <a:lnTo>
                    <a:pt x="932" y="172"/>
                  </a:lnTo>
                  <a:lnTo>
                    <a:pt x="930" y="168"/>
                  </a:lnTo>
                  <a:lnTo>
                    <a:pt x="930" y="166"/>
                  </a:lnTo>
                  <a:lnTo>
                    <a:pt x="928" y="164"/>
                  </a:lnTo>
                  <a:lnTo>
                    <a:pt x="288" y="0"/>
                  </a:lnTo>
                  <a:lnTo>
                    <a:pt x="284" y="2"/>
                  </a:lnTo>
                  <a:lnTo>
                    <a:pt x="280" y="4"/>
                  </a:lnTo>
                  <a:lnTo>
                    <a:pt x="4" y="282"/>
                  </a:lnTo>
                  <a:lnTo>
                    <a:pt x="0" y="286"/>
                  </a:lnTo>
                  <a:lnTo>
                    <a:pt x="2" y="288"/>
                  </a:lnTo>
                  <a:lnTo>
                    <a:pt x="744" y="54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Freeform 227">
              <a:extLst>
                <a:ext uri="{FF2B5EF4-FFF2-40B4-BE49-F238E27FC236}">
                  <a16:creationId xmlns:a16="http://schemas.microsoft.com/office/drawing/2014/main" id="{C5029AAE-7828-FB06-C4E1-78F729167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1730"/>
              <a:ext cx="772" cy="430"/>
            </a:xfrm>
            <a:custGeom>
              <a:avLst/>
              <a:gdLst>
                <a:gd name="T0" fmla="*/ 570 w 772"/>
                <a:gd name="T1" fmla="*/ 0 h 430"/>
                <a:gd name="T2" fmla="*/ 768 w 772"/>
                <a:gd name="T3" fmla="*/ 52 h 430"/>
                <a:gd name="T4" fmla="*/ 768 w 772"/>
                <a:gd name="T5" fmla="*/ 52 h 430"/>
                <a:gd name="T6" fmla="*/ 770 w 772"/>
                <a:gd name="T7" fmla="*/ 54 h 430"/>
                <a:gd name="T8" fmla="*/ 770 w 772"/>
                <a:gd name="T9" fmla="*/ 56 h 430"/>
                <a:gd name="T10" fmla="*/ 770 w 772"/>
                <a:gd name="T11" fmla="*/ 56 h 430"/>
                <a:gd name="T12" fmla="*/ 772 w 772"/>
                <a:gd name="T13" fmla="*/ 60 h 430"/>
                <a:gd name="T14" fmla="*/ 772 w 772"/>
                <a:gd name="T15" fmla="*/ 60 h 430"/>
                <a:gd name="T16" fmla="*/ 602 w 772"/>
                <a:gd name="T17" fmla="*/ 426 h 430"/>
                <a:gd name="T18" fmla="*/ 602 w 772"/>
                <a:gd name="T19" fmla="*/ 426 h 430"/>
                <a:gd name="T20" fmla="*/ 598 w 772"/>
                <a:gd name="T21" fmla="*/ 428 h 430"/>
                <a:gd name="T22" fmla="*/ 592 w 772"/>
                <a:gd name="T23" fmla="*/ 430 h 430"/>
                <a:gd name="T24" fmla="*/ 584 w 772"/>
                <a:gd name="T25" fmla="*/ 428 h 430"/>
                <a:gd name="T26" fmla="*/ 584 w 772"/>
                <a:gd name="T27" fmla="*/ 428 h 430"/>
                <a:gd name="T28" fmla="*/ 0 w 772"/>
                <a:gd name="T29" fmla="*/ 228 h 430"/>
                <a:gd name="T30" fmla="*/ 0 w 772"/>
                <a:gd name="T31" fmla="*/ 228 h 430"/>
                <a:gd name="T32" fmla="*/ 20 w 772"/>
                <a:gd name="T33" fmla="*/ 216 h 430"/>
                <a:gd name="T34" fmla="*/ 40 w 772"/>
                <a:gd name="T35" fmla="*/ 206 h 430"/>
                <a:gd name="T36" fmla="*/ 60 w 772"/>
                <a:gd name="T37" fmla="*/ 196 h 430"/>
                <a:gd name="T38" fmla="*/ 82 w 772"/>
                <a:gd name="T39" fmla="*/ 188 h 430"/>
                <a:gd name="T40" fmla="*/ 122 w 772"/>
                <a:gd name="T41" fmla="*/ 176 h 430"/>
                <a:gd name="T42" fmla="*/ 162 w 772"/>
                <a:gd name="T43" fmla="*/ 168 h 430"/>
                <a:gd name="T44" fmla="*/ 202 w 772"/>
                <a:gd name="T45" fmla="*/ 162 h 430"/>
                <a:gd name="T46" fmla="*/ 240 w 772"/>
                <a:gd name="T47" fmla="*/ 158 h 430"/>
                <a:gd name="T48" fmla="*/ 316 w 772"/>
                <a:gd name="T49" fmla="*/ 152 h 430"/>
                <a:gd name="T50" fmla="*/ 352 w 772"/>
                <a:gd name="T51" fmla="*/ 148 h 430"/>
                <a:gd name="T52" fmla="*/ 388 w 772"/>
                <a:gd name="T53" fmla="*/ 140 h 430"/>
                <a:gd name="T54" fmla="*/ 422 w 772"/>
                <a:gd name="T55" fmla="*/ 132 h 430"/>
                <a:gd name="T56" fmla="*/ 440 w 772"/>
                <a:gd name="T57" fmla="*/ 124 h 430"/>
                <a:gd name="T58" fmla="*/ 456 w 772"/>
                <a:gd name="T59" fmla="*/ 118 h 430"/>
                <a:gd name="T60" fmla="*/ 472 w 772"/>
                <a:gd name="T61" fmla="*/ 108 h 430"/>
                <a:gd name="T62" fmla="*/ 486 w 772"/>
                <a:gd name="T63" fmla="*/ 98 h 430"/>
                <a:gd name="T64" fmla="*/ 502 w 772"/>
                <a:gd name="T65" fmla="*/ 86 h 430"/>
                <a:gd name="T66" fmla="*/ 516 w 772"/>
                <a:gd name="T67" fmla="*/ 74 h 430"/>
                <a:gd name="T68" fmla="*/ 530 w 772"/>
                <a:gd name="T69" fmla="*/ 58 h 430"/>
                <a:gd name="T70" fmla="*/ 544 w 772"/>
                <a:gd name="T71" fmla="*/ 42 h 430"/>
                <a:gd name="T72" fmla="*/ 558 w 772"/>
                <a:gd name="T73" fmla="*/ 22 h 430"/>
                <a:gd name="T74" fmla="*/ 570 w 772"/>
                <a:gd name="T75" fmla="*/ 0 h 430"/>
                <a:gd name="T76" fmla="*/ 570 w 772"/>
                <a:gd name="T77" fmla="*/ 0 h 4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72" h="430">
                  <a:moveTo>
                    <a:pt x="570" y="0"/>
                  </a:moveTo>
                  <a:lnTo>
                    <a:pt x="768" y="52"/>
                  </a:lnTo>
                  <a:lnTo>
                    <a:pt x="770" y="54"/>
                  </a:lnTo>
                  <a:lnTo>
                    <a:pt x="770" y="56"/>
                  </a:lnTo>
                  <a:lnTo>
                    <a:pt x="772" y="60"/>
                  </a:lnTo>
                  <a:lnTo>
                    <a:pt x="602" y="426"/>
                  </a:lnTo>
                  <a:lnTo>
                    <a:pt x="598" y="428"/>
                  </a:lnTo>
                  <a:lnTo>
                    <a:pt x="592" y="430"/>
                  </a:lnTo>
                  <a:lnTo>
                    <a:pt x="584" y="428"/>
                  </a:lnTo>
                  <a:lnTo>
                    <a:pt x="0" y="228"/>
                  </a:lnTo>
                  <a:lnTo>
                    <a:pt x="20" y="216"/>
                  </a:lnTo>
                  <a:lnTo>
                    <a:pt x="40" y="206"/>
                  </a:lnTo>
                  <a:lnTo>
                    <a:pt x="60" y="196"/>
                  </a:lnTo>
                  <a:lnTo>
                    <a:pt x="82" y="188"/>
                  </a:lnTo>
                  <a:lnTo>
                    <a:pt x="122" y="176"/>
                  </a:lnTo>
                  <a:lnTo>
                    <a:pt x="162" y="168"/>
                  </a:lnTo>
                  <a:lnTo>
                    <a:pt x="202" y="162"/>
                  </a:lnTo>
                  <a:lnTo>
                    <a:pt x="240" y="158"/>
                  </a:lnTo>
                  <a:lnTo>
                    <a:pt x="316" y="152"/>
                  </a:lnTo>
                  <a:lnTo>
                    <a:pt x="352" y="148"/>
                  </a:lnTo>
                  <a:lnTo>
                    <a:pt x="388" y="140"/>
                  </a:lnTo>
                  <a:lnTo>
                    <a:pt x="422" y="132"/>
                  </a:lnTo>
                  <a:lnTo>
                    <a:pt x="440" y="124"/>
                  </a:lnTo>
                  <a:lnTo>
                    <a:pt x="456" y="118"/>
                  </a:lnTo>
                  <a:lnTo>
                    <a:pt x="472" y="108"/>
                  </a:lnTo>
                  <a:lnTo>
                    <a:pt x="486" y="98"/>
                  </a:lnTo>
                  <a:lnTo>
                    <a:pt x="502" y="86"/>
                  </a:lnTo>
                  <a:lnTo>
                    <a:pt x="516" y="74"/>
                  </a:lnTo>
                  <a:lnTo>
                    <a:pt x="530" y="58"/>
                  </a:lnTo>
                  <a:lnTo>
                    <a:pt x="544" y="42"/>
                  </a:lnTo>
                  <a:lnTo>
                    <a:pt x="558" y="22"/>
                  </a:lnTo>
                  <a:lnTo>
                    <a:pt x="570" y="0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Freeform 228">
              <a:extLst>
                <a:ext uri="{FF2B5EF4-FFF2-40B4-BE49-F238E27FC236}">
                  <a16:creationId xmlns:a16="http://schemas.microsoft.com/office/drawing/2014/main" id="{03E8BC17-ED10-2535-9AE6-D44C0179F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0" y="1156"/>
              <a:ext cx="772" cy="628"/>
            </a:xfrm>
            <a:custGeom>
              <a:avLst/>
              <a:gdLst>
                <a:gd name="T0" fmla="*/ 76 w 772"/>
                <a:gd name="T1" fmla="*/ 8 h 628"/>
                <a:gd name="T2" fmla="*/ 76 w 772"/>
                <a:gd name="T3" fmla="*/ 8 h 628"/>
                <a:gd name="T4" fmla="*/ 0 w 772"/>
                <a:gd name="T5" fmla="*/ 452 h 628"/>
                <a:gd name="T6" fmla="*/ 654 w 772"/>
                <a:gd name="T7" fmla="*/ 616 h 628"/>
                <a:gd name="T8" fmla="*/ 654 w 772"/>
                <a:gd name="T9" fmla="*/ 616 h 628"/>
                <a:gd name="T10" fmla="*/ 658 w 772"/>
                <a:gd name="T11" fmla="*/ 618 h 628"/>
                <a:gd name="T12" fmla="*/ 662 w 772"/>
                <a:gd name="T13" fmla="*/ 622 h 628"/>
                <a:gd name="T14" fmla="*/ 668 w 772"/>
                <a:gd name="T15" fmla="*/ 628 h 628"/>
                <a:gd name="T16" fmla="*/ 772 w 772"/>
                <a:gd name="T17" fmla="*/ 124 h 628"/>
                <a:gd name="T18" fmla="*/ 772 w 772"/>
                <a:gd name="T19" fmla="*/ 124 h 628"/>
                <a:gd name="T20" fmla="*/ 772 w 772"/>
                <a:gd name="T21" fmla="*/ 118 h 628"/>
                <a:gd name="T22" fmla="*/ 772 w 772"/>
                <a:gd name="T23" fmla="*/ 118 h 628"/>
                <a:gd name="T24" fmla="*/ 772 w 772"/>
                <a:gd name="T25" fmla="*/ 112 h 628"/>
                <a:gd name="T26" fmla="*/ 770 w 772"/>
                <a:gd name="T27" fmla="*/ 110 h 628"/>
                <a:gd name="T28" fmla="*/ 764 w 772"/>
                <a:gd name="T29" fmla="*/ 106 h 628"/>
                <a:gd name="T30" fmla="*/ 764 w 772"/>
                <a:gd name="T31" fmla="*/ 106 h 628"/>
                <a:gd name="T32" fmla="*/ 332 w 772"/>
                <a:gd name="T33" fmla="*/ 38 h 628"/>
                <a:gd name="T34" fmla="*/ 332 w 772"/>
                <a:gd name="T35" fmla="*/ 38 h 628"/>
                <a:gd name="T36" fmla="*/ 92 w 772"/>
                <a:gd name="T37" fmla="*/ 0 h 628"/>
                <a:gd name="T38" fmla="*/ 92 w 772"/>
                <a:gd name="T39" fmla="*/ 0 h 628"/>
                <a:gd name="T40" fmla="*/ 86 w 772"/>
                <a:gd name="T41" fmla="*/ 0 h 628"/>
                <a:gd name="T42" fmla="*/ 80 w 772"/>
                <a:gd name="T43" fmla="*/ 0 h 628"/>
                <a:gd name="T44" fmla="*/ 78 w 772"/>
                <a:gd name="T45" fmla="*/ 4 h 628"/>
                <a:gd name="T46" fmla="*/ 76 w 772"/>
                <a:gd name="T47" fmla="*/ 8 h 628"/>
                <a:gd name="T48" fmla="*/ 76 w 772"/>
                <a:gd name="T49" fmla="*/ 8 h 6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2" h="628">
                  <a:moveTo>
                    <a:pt x="76" y="8"/>
                  </a:moveTo>
                  <a:lnTo>
                    <a:pt x="76" y="8"/>
                  </a:lnTo>
                  <a:lnTo>
                    <a:pt x="0" y="452"/>
                  </a:lnTo>
                  <a:lnTo>
                    <a:pt x="654" y="616"/>
                  </a:lnTo>
                  <a:lnTo>
                    <a:pt x="658" y="618"/>
                  </a:lnTo>
                  <a:lnTo>
                    <a:pt x="662" y="622"/>
                  </a:lnTo>
                  <a:lnTo>
                    <a:pt x="668" y="628"/>
                  </a:lnTo>
                  <a:lnTo>
                    <a:pt x="772" y="124"/>
                  </a:lnTo>
                  <a:lnTo>
                    <a:pt x="772" y="118"/>
                  </a:lnTo>
                  <a:lnTo>
                    <a:pt x="772" y="112"/>
                  </a:lnTo>
                  <a:lnTo>
                    <a:pt x="770" y="110"/>
                  </a:lnTo>
                  <a:lnTo>
                    <a:pt x="764" y="106"/>
                  </a:lnTo>
                  <a:lnTo>
                    <a:pt x="332" y="38"/>
                  </a:lnTo>
                  <a:lnTo>
                    <a:pt x="92" y="0"/>
                  </a:lnTo>
                  <a:lnTo>
                    <a:pt x="86" y="0"/>
                  </a:lnTo>
                  <a:lnTo>
                    <a:pt x="80" y="0"/>
                  </a:lnTo>
                  <a:lnTo>
                    <a:pt x="78" y="4"/>
                  </a:lnTo>
                  <a:lnTo>
                    <a:pt x="76" y="8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Freeform 229">
              <a:extLst>
                <a:ext uri="{FF2B5EF4-FFF2-40B4-BE49-F238E27FC236}">
                  <a16:creationId xmlns:a16="http://schemas.microsoft.com/office/drawing/2014/main" id="{8017A169-2806-098D-1F69-90407BED0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4" y="1810"/>
              <a:ext cx="964" cy="404"/>
            </a:xfrm>
            <a:custGeom>
              <a:avLst/>
              <a:gdLst>
                <a:gd name="T0" fmla="*/ 944 w 964"/>
                <a:gd name="T1" fmla="*/ 28 h 404"/>
                <a:gd name="T2" fmla="*/ 944 w 964"/>
                <a:gd name="T3" fmla="*/ 28 h 404"/>
                <a:gd name="T4" fmla="*/ 790 w 964"/>
                <a:gd name="T5" fmla="*/ 356 h 404"/>
                <a:gd name="T6" fmla="*/ 790 w 964"/>
                <a:gd name="T7" fmla="*/ 356 h 404"/>
                <a:gd name="T8" fmla="*/ 786 w 964"/>
                <a:gd name="T9" fmla="*/ 360 h 404"/>
                <a:gd name="T10" fmla="*/ 782 w 964"/>
                <a:gd name="T11" fmla="*/ 362 h 404"/>
                <a:gd name="T12" fmla="*/ 776 w 964"/>
                <a:gd name="T13" fmla="*/ 362 h 404"/>
                <a:gd name="T14" fmla="*/ 768 w 964"/>
                <a:gd name="T15" fmla="*/ 362 h 404"/>
                <a:gd name="T16" fmla="*/ 768 w 964"/>
                <a:gd name="T17" fmla="*/ 362 h 404"/>
                <a:gd name="T18" fmla="*/ 0 w 964"/>
                <a:gd name="T19" fmla="*/ 102 h 404"/>
                <a:gd name="T20" fmla="*/ 6 w 964"/>
                <a:gd name="T21" fmla="*/ 136 h 404"/>
                <a:gd name="T22" fmla="*/ 6 w 964"/>
                <a:gd name="T23" fmla="*/ 136 h 404"/>
                <a:gd name="T24" fmla="*/ 8 w 964"/>
                <a:gd name="T25" fmla="*/ 140 h 404"/>
                <a:gd name="T26" fmla="*/ 10 w 964"/>
                <a:gd name="T27" fmla="*/ 144 h 404"/>
                <a:gd name="T28" fmla="*/ 14 w 964"/>
                <a:gd name="T29" fmla="*/ 146 h 404"/>
                <a:gd name="T30" fmla="*/ 14 w 964"/>
                <a:gd name="T31" fmla="*/ 146 h 404"/>
                <a:gd name="T32" fmla="*/ 764 w 964"/>
                <a:gd name="T33" fmla="*/ 402 h 404"/>
                <a:gd name="T34" fmla="*/ 764 w 964"/>
                <a:gd name="T35" fmla="*/ 402 h 404"/>
                <a:gd name="T36" fmla="*/ 772 w 964"/>
                <a:gd name="T37" fmla="*/ 404 h 404"/>
                <a:gd name="T38" fmla="*/ 780 w 964"/>
                <a:gd name="T39" fmla="*/ 404 h 404"/>
                <a:gd name="T40" fmla="*/ 786 w 964"/>
                <a:gd name="T41" fmla="*/ 400 h 404"/>
                <a:gd name="T42" fmla="*/ 792 w 964"/>
                <a:gd name="T43" fmla="*/ 394 h 404"/>
                <a:gd name="T44" fmla="*/ 792 w 964"/>
                <a:gd name="T45" fmla="*/ 394 h 404"/>
                <a:gd name="T46" fmla="*/ 962 w 964"/>
                <a:gd name="T47" fmla="*/ 28 h 404"/>
                <a:gd name="T48" fmla="*/ 962 w 964"/>
                <a:gd name="T49" fmla="*/ 28 h 404"/>
                <a:gd name="T50" fmla="*/ 964 w 964"/>
                <a:gd name="T51" fmla="*/ 24 h 404"/>
                <a:gd name="T52" fmla="*/ 964 w 964"/>
                <a:gd name="T53" fmla="*/ 16 h 404"/>
                <a:gd name="T54" fmla="*/ 964 w 964"/>
                <a:gd name="T55" fmla="*/ 2 h 404"/>
                <a:gd name="T56" fmla="*/ 958 w 964"/>
                <a:gd name="T57" fmla="*/ 0 h 404"/>
                <a:gd name="T58" fmla="*/ 944 w 964"/>
                <a:gd name="T59" fmla="*/ 28 h 4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64" h="404">
                  <a:moveTo>
                    <a:pt x="944" y="28"/>
                  </a:moveTo>
                  <a:lnTo>
                    <a:pt x="944" y="28"/>
                  </a:lnTo>
                  <a:lnTo>
                    <a:pt x="790" y="356"/>
                  </a:lnTo>
                  <a:lnTo>
                    <a:pt x="786" y="360"/>
                  </a:lnTo>
                  <a:lnTo>
                    <a:pt x="782" y="362"/>
                  </a:lnTo>
                  <a:lnTo>
                    <a:pt x="776" y="362"/>
                  </a:lnTo>
                  <a:lnTo>
                    <a:pt x="768" y="362"/>
                  </a:lnTo>
                  <a:lnTo>
                    <a:pt x="0" y="102"/>
                  </a:lnTo>
                  <a:lnTo>
                    <a:pt x="6" y="136"/>
                  </a:lnTo>
                  <a:lnTo>
                    <a:pt x="8" y="140"/>
                  </a:lnTo>
                  <a:lnTo>
                    <a:pt x="10" y="144"/>
                  </a:lnTo>
                  <a:lnTo>
                    <a:pt x="14" y="146"/>
                  </a:lnTo>
                  <a:lnTo>
                    <a:pt x="764" y="402"/>
                  </a:lnTo>
                  <a:lnTo>
                    <a:pt x="772" y="404"/>
                  </a:lnTo>
                  <a:lnTo>
                    <a:pt x="780" y="404"/>
                  </a:lnTo>
                  <a:lnTo>
                    <a:pt x="786" y="400"/>
                  </a:lnTo>
                  <a:lnTo>
                    <a:pt x="792" y="394"/>
                  </a:lnTo>
                  <a:lnTo>
                    <a:pt x="962" y="28"/>
                  </a:lnTo>
                  <a:lnTo>
                    <a:pt x="964" y="24"/>
                  </a:lnTo>
                  <a:lnTo>
                    <a:pt x="964" y="16"/>
                  </a:lnTo>
                  <a:lnTo>
                    <a:pt x="964" y="2"/>
                  </a:lnTo>
                  <a:lnTo>
                    <a:pt x="958" y="0"/>
                  </a:lnTo>
                  <a:lnTo>
                    <a:pt x="944" y="28"/>
                  </a:lnTo>
                  <a:close/>
                </a:path>
              </a:pathLst>
            </a:custGeom>
            <a:solidFill>
              <a:srgbClr val="E3E3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Freeform 230">
              <a:extLst>
                <a:ext uri="{FF2B5EF4-FFF2-40B4-BE49-F238E27FC236}">
                  <a16:creationId xmlns:a16="http://schemas.microsoft.com/office/drawing/2014/main" id="{5447E851-3F61-3C45-70DB-5735A49088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" y="1636"/>
              <a:ext cx="684" cy="316"/>
            </a:xfrm>
            <a:custGeom>
              <a:avLst/>
              <a:gdLst>
                <a:gd name="T0" fmla="*/ 122 w 684"/>
                <a:gd name="T1" fmla="*/ 2 h 316"/>
                <a:gd name="T2" fmla="*/ 2 w 684"/>
                <a:gd name="T3" fmla="*/ 134 h 316"/>
                <a:gd name="T4" fmla="*/ 2 w 684"/>
                <a:gd name="T5" fmla="*/ 134 h 316"/>
                <a:gd name="T6" fmla="*/ 0 w 684"/>
                <a:gd name="T7" fmla="*/ 138 h 316"/>
                <a:gd name="T8" fmla="*/ 0 w 684"/>
                <a:gd name="T9" fmla="*/ 142 h 316"/>
                <a:gd name="T10" fmla="*/ 0 w 684"/>
                <a:gd name="T11" fmla="*/ 142 h 316"/>
                <a:gd name="T12" fmla="*/ 2 w 684"/>
                <a:gd name="T13" fmla="*/ 146 h 316"/>
                <a:gd name="T14" fmla="*/ 6 w 684"/>
                <a:gd name="T15" fmla="*/ 148 h 316"/>
                <a:gd name="T16" fmla="*/ 586 w 684"/>
                <a:gd name="T17" fmla="*/ 316 h 316"/>
                <a:gd name="T18" fmla="*/ 586 w 684"/>
                <a:gd name="T19" fmla="*/ 316 h 316"/>
                <a:gd name="T20" fmla="*/ 592 w 684"/>
                <a:gd name="T21" fmla="*/ 316 h 316"/>
                <a:gd name="T22" fmla="*/ 596 w 684"/>
                <a:gd name="T23" fmla="*/ 310 h 316"/>
                <a:gd name="T24" fmla="*/ 682 w 684"/>
                <a:gd name="T25" fmla="*/ 150 h 316"/>
                <a:gd name="T26" fmla="*/ 682 w 684"/>
                <a:gd name="T27" fmla="*/ 150 h 316"/>
                <a:gd name="T28" fmla="*/ 684 w 684"/>
                <a:gd name="T29" fmla="*/ 146 h 316"/>
                <a:gd name="T30" fmla="*/ 682 w 684"/>
                <a:gd name="T31" fmla="*/ 142 h 316"/>
                <a:gd name="T32" fmla="*/ 682 w 684"/>
                <a:gd name="T33" fmla="*/ 142 h 316"/>
                <a:gd name="T34" fmla="*/ 680 w 684"/>
                <a:gd name="T35" fmla="*/ 140 h 316"/>
                <a:gd name="T36" fmla="*/ 676 w 684"/>
                <a:gd name="T37" fmla="*/ 138 h 316"/>
                <a:gd name="T38" fmla="*/ 132 w 684"/>
                <a:gd name="T39" fmla="*/ 0 h 316"/>
                <a:gd name="T40" fmla="*/ 132 w 684"/>
                <a:gd name="T41" fmla="*/ 0 h 316"/>
                <a:gd name="T42" fmla="*/ 126 w 684"/>
                <a:gd name="T43" fmla="*/ 0 h 316"/>
                <a:gd name="T44" fmla="*/ 122 w 684"/>
                <a:gd name="T45" fmla="*/ 2 h 316"/>
                <a:gd name="T46" fmla="*/ 122 w 684"/>
                <a:gd name="T47" fmla="*/ 2 h 3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84" h="316">
                  <a:moveTo>
                    <a:pt x="122" y="2"/>
                  </a:moveTo>
                  <a:lnTo>
                    <a:pt x="2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2" y="146"/>
                  </a:lnTo>
                  <a:lnTo>
                    <a:pt x="6" y="148"/>
                  </a:lnTo>
                  <a:lnTo>
                    <a:pt x="586" y="316"/>
                  </a:lnTo>
                  <a:lnTo>
                    <a:pt x="592" y="316"/>
                  </a:lnTo>
                  <a:lnTo>
                    <a:pt x="596" y="310"/>
                  </a:lnTo>
                  <a:lnTo>
                    <a:pt x="682" y="150"/>
                  </a:lnTo>
                  <a:lnTo>
                    <a:pt x="684" y="146"/>
                  </a:lnTo>
                  <a:lnTo>
                    <a:pt x="682" y="142"/>
                  </a:lnTo>
                  <a:lnTo>
                    <a:pt x="680" y="140"/>
                  </a:lnTo>
                  <a:lnTo>
                    <a:pt x="676" y="138"/>
                  </a:lnTo>
                  <a:lnTo>
                    <a:pt x="132" y="0"/>
                  </a:lnTo>
                  <a:lnTo>
                    <a:pt x="126" y="0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Freeform 231">
              <a:extLst>
                <a:ext uri="{FF2B5EF4-FFF2-40B4-BE49-F238E27FC236}">
                  <a16:creationId xmlns:a16="http://schemas.microsoft.com/office/drawing/2014/main" id="{18988B87-1EA4-D89E-C9FB-8BDFBC3E9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8" y="1170"/>
              <a:ext cx="730" cy="584"/>
            </a:xfrm>
            <a:custGeom>
              <a:avLst/>
              <a:gdLst>
                <a:gd name="T0" fmla="*/ 72 w 730"/>
                <a:gd name="T1" fmla="*/ 0 h 584"/>
                <a:gd name="T2" fmla="*/ 0 w 730"/>
                <a:gd name="T3" fmla="*/ 426 h 584"/>
                <a:gd name="T4" fmla="*/ 634 w 730"/>
                <a:gd name="T5" fmla="*/ 584 h 584"/>
                <a:gd name="T6" fmla="*/ 730 w 730"/>
                <a:gd name="T7" fmla="*/ 106 h 584"/>
                <a:gd name="T8" fmla="*/ 72 w 730"/>
                <a:gd name="T9" fmla="*/ 0 h 5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30" h="584">
                  <a:moveTo>
                    <a:pt x="72" y="0"/>
                  </a:moveTo>
                  <a:lnTo>
                    <a:pt x="0" y="426"/>
                  </a:lnTo>
                  <a:lnTo>
                    <a:pt x="634" y="584"/>
                  </a:lnTo>
                  <a:lnTo>
                    <a:pt x="730" y="1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Freeform 232">
              <a:extLst>
                <a:ext uri="{FF2B5EF4-FFF2-40B4-BE49-F238E27FC236}">
                  <a16:creationId xmlns:a16="http://schemas.microsoft.com/office/drawing/2014/main" id="{8E85BF26-49CC-4A91-4814-C34DA28F56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" y="1182"/>
              <a:ext cx="708" cy="560"/>
            </a:xfrm>
            <a:custGeom>
              <a:avLst/>
              <a:gdLst>
                <a:gd name="T0" fmla="*/ 70 w 708"/>
                <a:gd name="T1" fmla="*/ 0 h 560"/>
                <a:gd name="T2" fmla="*/ 0 w 708"/>
                <a:gd name="T3" fmla="*/ 408 h 560"/>
                <a:gd name="T4" fmla="*/ 614 w 708"/>
                <a:gd name="T5" fmla="*/ 560 h 560"/>
                <a:gd name="T6" fmla="*/ 708 w 708"/>
                <a:gd name="T7" fmla="*/ 102 h 560"/>
                <a:gd name="T8" fmla="*/ 70 w 708"/>
                <a:gd name="T9" fmla="*/ 0 h 5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8" h="560">
                  <a:moveTo>
                    <a:pt x="70" y="0"/>
                  </a:moveTo>
                  <a:lnTo>
                    <a:pt x="0" y="408"/>
                  </a:lnTo>
                  <a:lnTo>
                    <a:pt x="614" y="560"/>
                  </a:lnTo>
                  <a:lnTo>
                    <a:pt x="708" y="102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67C6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Freeform 233">
              <a:extLst>
                <a:ext uri="{FF2B5EF4-FFF2-40B4-BE49-F238E27FC236}">
                  <a16:creationId xmlns:a16="http://schemas.microsoft.com/office/drawing/2014/main" id="{D3BD3671-0081-269C-67F6-96784BC9F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1202"/>
              <a:ext cx="548" cy="386"/>
            </a:xfrm>
            <a:custGeom>
              <a:avLst/>
              <a:gdLst>
                <a:gd name="T0" fmla="*/ 548 w 548"/>
                <a:gd name="T1" fmla="*/ 82 h 386"/>
                <a:gd name="T2" fmla="*/ 62 w 548"/>
                <a:gd name="T3" fmla="*/ 0 h 386"/>
                <a:gd name="T4" fmla="*/ 0 w 548"/>
                <a:gd name="T5" fmla="*/ 378 h 386"/>
                <a:gd name="T6" fmla="*/ 36 w 548"/>
                <a:gd name="T7" fmla="*/ 386 h 386"/>
                <a:gd name="T8" fmla="*/ 36 w 548"/>
                <a:gd name="T9" fmla="*/ 386 h 386"/>
                <a:gd name="T10" fmla="*/ 52 w 548"/>
                <a:gd name="T11" fmla="*/ 372 h 386"/>
                <a:gd name="T12" fmla="*/ 66 w 548"/>
                <a:gd name="T13" fmla="*/ 356 h 386"/>
                <a:gd name="T14" fmla="*/ 82 w 548"/>
                <a:gd name="T15" fmla="*/ 344 h 386"/>
                <a:gd name="T16" fmla="*/ 98 w 548"/>
                <a:gd name="T17" fmla="*/ 332 h 386"/>
                <a:gd name="T18" fmla="*/ 132 w 548"/>
                <a:gd name="T19" fmla="*/ 312 h 386"/>
                <a:gd name="T20" fmla="*/ 166 w 548"/>
                <a:gd name="T21" fmla="*/ 296 h 386"/>
                <a:gd name="T22" fmla="*/ 202 w 548"/>
                <a:gd name="T23" fmla="*/ 282 h 386"/>
                <a:gd name="T24" fmla="*/ 240 w 548"/>
                <a:gd name="T25" fmla="*/ 272 h 386"/>
                <a:gd name="T26" fmla="*/ 314 w 548"/>
                <a:gd name="T27" fmla="*/ 252 h 386"/>
                <a:gd name="T28" fmla="*/ 350 w 548"/>
                <a:gd name="T29" fmla="*/ 242 h 386"/>
                <a:gd name="T30" fmla="*/ 384 w 548"/>
                <a:gd name="T31" fmla="*/ 230 h 386"/>
                <a:gd name="T32" fmla="*/ 418 w 548"/>
                <a:gd name="T33" fmla="*/ 216 h 386"/>
                <a:gd name="T34" fmla="*/ 450 w 548"/>
                <a:gd name="T35" fmla="*/ 198 h 386"/>
                <a:gd name="T36" fmla="*/ 466 w 548"/>
                <a:gd name="T37" fmla="*/ 188 h 386"/>
                <a:gd name="T38" fmla="*/ 480 w 548"/>
                <a:gd name="T39" fmla="*/ 178 h 386"/>
                <a:gd name="T40" fmla="*/ 494 w 548"/>
                <a:gd name="T41" fmla="*/ 164 h 386"/>
                <a:gd name="T42" fmla="*/ 506 w 548"/>
                <a:gd name="T43" fmla="*/ 152 h 386"/>
                <a:gd name="T44" fmla="*/ 518 w 548"/>
                <a:gd name="T45" fmla="*/ 136 h 386"/>
                <a:gd name="T46" fmla="*/ 530 w 548"/>
                <a:gd name="T47" fmla="*/ 120 h 386"/>
                <a:gd name="T48" fmla="*/ 540 w 548"/>
                <a:gd name="T49" fmla="*/ 102 h 386"/>
                <a:gd name="T50" fmla="*/ 548 w 548"/>
                <a:gd name="T51" fmla="*/ 82 h 386"/>
                <a:gd name="T52" fmla="*/ 548 w 548"/>
                <a:gd name="T53" fmla="*/ 82 h 3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48" h="386">
                  <a:moveTo>
                    <a:pt x="548" y="82"/>
                  </a:moveTo>
                  <a:lnTo>
                    <a:pt x="62" y="0"/>
                  </a:lnTo>
                  <a:lnTo>
                    <a:pt x="0" y="378"/>
                  </a:lnTo>
                  <a:lnTo>
                    <a:pt x="36" y="386"/>
                  </a:lnTo>
                  <a:lnTo>
                    <a:pt x="52" y="372"/>
                  </a:lnTo>
                  <a:lnTo>
                    <a:pt x="66" y="356"/>
                  </a:lnTo>
                  <a:lnTo>
                    <a:pt x="82" y="344"/>
                  </a:lnTo>
                  <a:lnTo>
                    <a:pt x="98" y="332"/>
                  </a:lnTo>
                  <a:lnTo>
                    <a:pt x="132" y="312"/>
                  </a:lnTo>
                  <a:lnTo>
                    <a:pt x="166" y="296"/>
                  </a:lnTo>
                  <a:lnTo>
                    <a:pt x="202" y="282"/>
                  </a:lnTo>
                  <a:lnTo>
                    <a:pt x="240" y="272"/>
                  </a:lnTo>
                  <a:lnTo>
                    <a:pt x="314" y="252"/>
                  </a:lnTo>
                  <a:lnTo>
                    <a:pt x="350" y="242"/>
                  </a:lnTo>
                  <a:lnTo>
                    <a:pt x="384" y="230"/>
                  </a:lnTo>
                  <a:lnTo>
                    <a:pt x="418" y="216"/>
                  </a:lnTo>
                  <a:lnTo>
                    <a:pt x="450" y="198"/>
                  </a:lnTo>
                  <a:lnTo>
                    <a:pt x="466" y="188"/>
                  </a:lnTo>
                  <a:lnTo>
                    <a:pt x="480" y="178"/>
                  </a:lnTo>
                  <a:lnTo>
                    <a:pt x="494" y="164"/>
                  </a:lnTo>
                  <a:lnTo>
                    <a:pt x="506" y="152"/>
                  </a:lnTo>
                  <a:lnTo>
                    <a:pt x="518" y="136"/>
                  </a:lnTo>
                  <a:lnTo>
                    <a:pt x="530" y="120"/>
                  </a:lnTo>
                  <a:lnTo>
                    <a:pt x="540" y="102"/>
                  </a:lnTo>
                  <a:lnTo>
                    <a:pt x="548" y="82"/>
                  </a:lnTo>
                  <a:close/>
                </a:path>
              </a:pathLst>
            </a:custGeom>
            <a:solidFill>
              <a:srgbClr val="8BD3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Freeform 234">
              <a:extLst>
                <a:ext uri="{FF2B5EF4-FFF2-40B4-BE49-F238E27FC236}">
                  <a16:creationId xmlns:a16="http://schemas.microsoft.com/office/drawing/2014/main" id="{C0853837-A448-9C26-CD29-E6280DE16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" y="1644"/>
              <a:ext cx="666" cy="298"/>
            </a:xfrm>
            <a:custGeom>
              <a:avLst/>
              <a:gdLst>
                <a:gd name="T0" fmla="*/ 666 w 666"/>
                <a:gd name="T1" fmla="*/ 138 h 298"/>
                <a:gd name="T2" fmla="*/ 122 w 666"/>
                <a:gd name="T3" fmla="*/ 0 h 298"/>
                <a:gd name="T4" fmla="*/ 0 w 666"/>
                <a:gd name="T5" fmla="*/ 132 h 298"/>
                <a:gd name="T6" fmla="*/ 580 w 666"/>
                <a:gd name="T7" fmla="*/ 298 h 298"/>
                <a:gd name="T8" fmla="*/ 666 w 666"/>
                <a:gd name="T9" fmla="*/ 138 h 2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66" h="298">
                  <a:moveTo>
                    <a:pt x="666" y="138"/>
                  </a:moveTo>
                  <a:lnTo>
                    <a:pt x="122" y="0"/>
                  </a:lnTo>
                  <a:lnTo>
                    <a:pt x="0" y="132"/>
                  </a:lnTo>
                  <a:lnTo>
                    <a:pt x="580" y="298"/>
                  </a:lnTo>
                  <a:lnTo>
                    <a:pt x="666" y="1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2" name="Freeform 235">
              <a:extLst>
                <a:ext uri="{FF2B5EF4-FFF2-40B4-BE49-F238E27FC236}">
                  <a16:creationId xmlns:a16="http://schemas.microsoft.com/office/drawing/2014/main" id="{3230A421-6E74-D50F-5063-9BC14138D8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0" y="1856"/>
              <a:ext cx="256" cy="176"/>
            </a:xfrm>
            <a:custGeom>
              <a:avLst/>
              <a:gdLst>
                <a:gd name="T0" fmla="*/ 254 w 256"/>
                <a:gd name="T1" fmla="*/ 54 h 176"/>
                <a:gd name="T2" fmla="*/ 254 w 256"/>
                <a:gd name="T3" fmla="*/ 54 h 176"/>
                <a:gd name="T4" fmla="*/ 254 w 256"/>
                <a:gd name="T5" fmla="*/ 54 h 176"/>
                <a:gd name="T6" fmla="*/ 254 w 256"/>
                <a:gd name="T7" fmla="*/ 54 h 176"/>
                <a:gd name="T8" fmla="*/ 254 w 256"/>
                <a:gd name="T9" fmla="*/ 54 h 176"/>
                <a:gd name="T10" fmla="*/ 254 w 256"/>
                <a:gd name="T11" fmla="*/ 54 h 176"/>
                <a:gd name="T12" fmla="*/ 74 w 256"/>
                <a:gd name="T13" fmla="*/ 8 h 176"/>
                <a:gd name="T14" fmla="*/ 74 w 256"/>
                <a:gd name="T15" fmla="*/ 8 h 176"/>
                <a:gd name="T16" fmla="*/ 2 w 256"/>
                <a:gd name="T17" fmla="*/ 96 h 176"/>
                <a:gd name="T18" fmla="*/ 2 w 256"/>
                <a:gd name="T19" fmla="*/ 98 h 176"/>
                <a:gd name="T20" fmla="*/ 2 w 256"/>
                <a:gd name="T21" fmla="*/ 98 h 176"/>
                <a:gd name="T22" fmla="*/ 2 w 256"/>
                <a:gd name="T23" fmla="*/ 98 h 176"/>
                <a:gd name="T24" fmla="*/ 0 w 256"/>
                <a:gd name="T25" fmla="*/ 108 h 176"/>
                <a:gd name="T26" fmla="*/ 0 w 256"/>
                <a:gd name="T27" fmla="*/ 116 h 176"/>
                <a:gd name="T28" fmla="*/ 0 w 256"/>
                <a:gd name="T29" fmla="*/ 116 h 176"/>
                <a:gd name="T30" fmla="*/ 4 w 256"/>
                <a:gd name="T31" fmla="*/ 120 h 176"/>
                <a:gd name="T32" fmla="*/ 8 w 256"/>
                <a:gd name="T33" fmla="*/ 124 h 176"/>
                <a:gd name="T34" fmla="*/ 16 w 256"/>
                <a:gd name="T35" fmla="*/ 130 h 176"/>
                <a:gd name="T36" fmla="*/ 16 w 256"/>
                <a:gd name="T37" fmla="*/ 130 h 176"/>
                <a:gd name="T38" fmla="*/ 156 w 256"/>
                <a:gd name="T39" fmla="*/ 174 h 176"/>
                <a:gd name="T40" fmla="*/ 156 w 256"/>
                <a:gd name="T41" fmla="*/ 174 h 176"/>
                <a:gd name="T42" fmla="*/ 166 w 256"/>
                <a:gd name="T43" fmla="*/ 176 h 176"/>
                <a:gd name="T44" fmla="*/ 174 w 256"/>
                <a:gd name="T45" fmla="*/ 176 h 176"/>
                <a:gd name="T46" fmla="*/ 182 w 256"/>
                <a:gd name="T47" fmla="*/ 172 h 176"/>
                <a:gd name="T48" fmla="*/ 188 w 256"/>
                <a:gd name="T49" fmla="*/ 166 h 176"/>
                <a:gd name="T50" fmla="*/ 188 w 256"/>
                <a:gd name="T51" fmla="*/ 166 h 176"/>
                <a:gd name="T52" fmla="*/ 252 w 256"/>
                <a:gd name="T53" fmla="*/ 74 h 176"/>
                <a:gd name="T54" fmla="*/ 252 w 256"/>
                <a:gd name="T55" fmla="*/ 74 h 176"/>
                <a:gd name="T56" fmla="*/ 254 w 256"/>
                <a:gd name="T57" fmla="*/ 68 h 176"/>
                <a:gd name="T58" fmla="*/ 256 w 256"/>
                <a:gd name="T59" fmla="*/ 60 h 176"/>
                <a:gd name="T60" fmla="*/ 256 w 256"/>
                <a:gd name="T61" fmla="*/ 60 h 176"/>
                <a:gd name="T62" fmla="*/ 254 w 256"/>
                <a:gd name="T63" fmla="*/ 54 h 176"/>
                <a:gd name="T64" fmla="*/ 254 w 256"/>
                <a:gd name="T65" fmla="*/ 54 h 176"/>
                <a:gd name="T66" fmla="*/ 250 w 256"/>
                <a:gd name="T67" fmla="*/ 48 h 176"/>
                <a:gd name="T68" fmla="*/ 242 w 256"/>
                <a:gd name="T69" fmla="*/ 42 h 176"/>
                <a:gd name="T70" fmla="*/ 242 w 256"/>
                <a:gd name="T71" fmla="*/ 42 h 176"/>
                <a:gd name="T72" fmla="*/ 102 w 256"/>
                <a:gd name="T73" fmla="*/ 2 h 176"/>
                <a:gd name="T74" fmla="*/ 102 w 256"/>
                <a:gd name="T75" fmla="*/ 2 h 176"/>
                <a:gd name="T76" fmla="*/ 98 w 256"/>
                <a:gd name="T77" fmla="*/ 0 h 176"/>
                <a:gd name="T78" fmla="*/ 90 w 256"/>
                <a:gd name="T79" fmla="*/ 0 h 176"/>
                <a:gd name="T80" fmla="*/ 82 w 256"/>
                <a:gd name="T81" fmla="*/ 2 h 176"/>
                <a:gd name="T82" fmla="*/ 74 w 256"/>
                <a:gd name="T83" fmla="*/ 8 h 176"/>
                <a:gd name="T84" fmla="*/ 74 w 256"/>
                <a:gd name="T85" fmla="*/ 8 h 1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6" h="176">
                  <a:moveTo>
                    <a:pt x="254" y="54"/>
                  </a:moveTo>
                  <a:lnTo>
                    <a:pt x="254" y="54"/>
                  </a:lnTo>
                  <a:close/>
                  <a:moveTo>
                    <a:pt x="74" y="8"/>
                  </a:moveTo>
                  <a:lnTo>
                    <a:pt x="74" y="8"/>
                  </a:lnTo>
                  <a:lnTo>
                    <a:pt x="2" y="96"/>
                  </a:lnTo>
                  <a:lnTo>
                    <a:pt x="2" y="98"/>
                  </a:lnTo>
                  <a:lnTo>
                    <a:pt x="0" y="108"/>
                  </a:lnTo>
                  <a:lnTo>
                    <a:pt x="0" y="116"/>
                  </a:lnTo>
                  <a:lnTo>
                    <a:pt x="4" y="120"/>
                  </a:lnTo>
                  <a:lnTo>
                    <a:pt x="8" y="124"/>
                  </a:lnTo>
                  <a:lnTo>
                    <a:pt x="16" y="130"/>
                  </a:lnTo>
                  <a:lnTo>
                    <a:pt x="156" y="174"/>
                  </a:lnTo>
                  <a:lnTo>
                    <a:pt x="166" y="176"/>
                  </a:lnTo>
                  <a:lnTo>
                    <a:pt x="174" y="176"/>
                  </a:lnTo>
                  <a:lnTo>
                    <a:pt x="182" y="172"/>
                  </a:lnTo>
                  <a:lnTo>
                    <a:pt x="188" y="166"/>
                  </a:lnTo>
                  <a:lnTo>
                    <a:pt x="252" y="74"/>
                  </a:lnTo>
                  <a:lnTo>
                    <a:pt x="254" y="68"/>
                  </a:lnTo>
                  <a:lnTo>
                    <a:pt x="256" y="60"/>
                  </a:lnTo>
                  <a:lnTo>
                    <a:pt x="254" y="54"/>
                  </a:lnTo>
                  <a:lnTo>
                    <a:pt x="250" y="48"/>
                  </a:lnTo>
                  <a:lnTo>
                    <a:pt x="242" y="42"/>
                  </a:lnTo>
                  <a:lnTo>
                    <a:pt x="102" y="2"/>
                  </a:lnTo>
                  <a:lnTo>
                    <a:pt x="98" y="0"/>
                  </a:lnTo>
                  <a:lnTo>
                    <a:pt x="90" y="0"/>
                  </a:lnTo>
                  <a:lnTo>
                    <a:pt x="82" y="2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3" name="Freeform 236">
              <a:extLst>
                <a:ext uri="{FF2B5EF4-FFF2-40B4-BE49-F238E27FC236}">
                  <a16:creationId xmlns:a16="http://schemas.microsoft.com/office/drawing/2014/main" id="{AC488A4B-E31E-4C1E-8140-A7A8166DC4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2" y="1144"/>
              <a:ext cx="1102" cy="1082"/>
            </a:xfrm>
            <a:custGeom>
              <a:avLst/>
              <a:gdLst>
                <a:gd name="T0" fmla="*/ 984 w 1102"/>
                <a:gd name="T1" fmla="*/ 632 h 1082"/>
                <a:gd name="T2" fmla="*/ 972 w 1102"/>
                <a:gd name="T3" fmla="*/ 624 h 1082"/>
                <a:gd name="T4" fmla="*/ 398 w 1102"/>
                <a:gd name="T5" fmla="*/ 22 h 1082"/>
                <a:gd name="T6" fmla="*/ 404 w 1102"/>
                <a:gd name="T7" fmla="*/ 16 h 1082"/>
                <a:gd name="T8" fmla="*/ 1080 w 1102"/>
                <a:gd name="T9" fmla="*/ 122 h 1082"/>
                <a:gd name="T10" fmla="*/ 1086 w 1102"/>
                <a:gd name="T11" fmla="*/ 130 h 1082"/>
                <a:gd name="T12" fmla="*/ 1086 w 1102"/>
                <a:gd name="T13" fmla="*/ 134 h 1082"/>
                <a:gd name="T14" fmla="*/ 800 w 1102"/>
                <a:gd name="T15" fmla="*/ 1058 h 1082"/>
                <a:gd name="T16" fmla="*/ 794 w 1102"/>
                <a:gd name="T17" fmla="*/ 1064 h 1082"/>
                <a:gd name="T18" fmla="*/ 28 w 1102"/>
                <a:gd name="T19" fmla="*/ 808 h 1082"/>
                <a:gd name="T20" fmla="*/ 22 w 1102"/>
                <a:gd name="T21" fmla="*/ 802 h 1082"/>
                <a:gd name="T22" fmla="*/ 16 w 1102"/>
                <a:gd name="T23" fmla="*/ 774 h 1082"/>
                <a:gd name="T24" fmla="*/ 788 w 1102"/>
                <a:gd name="T25" fmla="*/ 1032 h 1082"/>
                <a:gd name="T26" fmla="*/ 806 w 1102"/>
                <a:gd name="T27" fmla="*/ 1024 h 1082"/>
                <a:gd name="T28" fmla="*/ 972 w 1102"/>
                <a:gd name="T29" fmla="*/ 682 h 1082"/>
                <a:gd name="T30" fmla="*/ 970 w 1102"/>
                <a:gd name="T31" fmla="*/ 692 h 1082"/>
                <a:gd name="T32" fmla="*/ 20 w 1102"/>
                <a:gd name="T33" fmla="*/ 762 h 1082"/>
                <a:gd name="T34" fmla="*/ 304 w 1102"/>
                <a:gd name="T35" fmla="*/ 478 h 1082"/>
                <a:gd name="T36" fmla="*/ 968 w 1102"/>
                <a:gd name="T37" fmla="*/ 640 h 1082"/>
                <a:gd name="T38" fmla="*/ 972 w 1102"/>
                <a:gd name="T39" fmla="*/ 644 h 1082"/>
                <a:gd name="T40" fmla="*/ 972 w 1102"/>
                <a:gd name="T41" fmla="*/ 648 h 1082"/>
                <a:gd name="T42" fmla="*/ 798 w 1102"/>
                <a:gd name="T43" fmla="*/ 1022 h 1082"/>
                <a:gd name="T44" fmla="*/ 782 w 1102"/>
                <a:gd name="T45" fmla="*/ 1024 h 1082"/>
                <a:gd name="T46" fmla="*/ 18 w 1102"/>
                <a:gd name="T47" fmla="*/ 766 h 1082"/>
                <a:gd name="T48" fmla="*/ 20 w 1102"/>
                <a:gd name="T49" fmla="*/ 762 h 1082"/>
                <a:gd name="T50" fmla="*/ 1086 w 1102"/>
                <a:gd name="T51" fmla="*/ 106 h 1082"/>
                <a:gd name="T52" fmla="*/ 406 w 1102"/>
                <a:gd name="T53" fmla="*/ 0 h 1082"/>
                <a:gd name="T54" fmla="*/ 388 w 1102"/>
                <a:gd name="T55" fmla="*/ 6 h 1082"/>
                <a:gd name="T56" fmla="*/ 382 w 1102"/>
                <a:gd name="T57" fmla="*/ 18 h 1082"/>
                <a:gd name="T58" fmla="*/ 296 w 1102"/>
                <a:gd name="T59" fmla="*/ 464 h 1082"/>
                <a:gd name="T60" fmla="*/ 10 w 1102"/>
                <a:gd name="T61" fmla="*/ 748 h 1082"/>
                <a:gd name="T62" fmla="*/ 2 w 1102"/>
                <a:gd name="T63" fmla="*/ 758 h 1082"/>
                <a:gd name="T64" fmla="*/ 0 w 1102"/>
                <a:gd name="T65" fmla="*/ 774 h 1082"/>
                <a:gd name="T66" fmla="*/ 8 w 1102"/>
                <a:gd name="T67" fmla="*/ 812 h 1082"/>
                <a:gd name="T68" fmla="*/ 22 w 1102"/>
                <a:gd name="T69" fmla="*/ 824 h 1082"/>
                <a:gd name="T70" fmla="*/ 782 w 1102"/>
                <a:gd name="T71" fmla="*/ 1082 h 1082"/>
                <a:gd name="T72" fmla="*/ 802 w 1102"/>
                <a:gd name="T73" fmla="*/ 1078 h 1082"/>
                <a:gd name="T74" fmla="*/ 814 w 1102"/>
                <a:gd name="T75" fmla="*/ 1064 h 1082"/>
                <a:gd name="T76" fmla="*/ 986 w 1102"/>
                <a:gd name="T77" fmla="*/ 694 h 1082"/>
                <a:gd name="T78" fmla="*/ 988 w 1102"/>
                <a:gd name="T79" fmla="*/ 658 h 1082"/>
                <a:gd name="T80" fmla="*/ 998 w 1102"/>
                <a:gd name="T81" fmla="*/ 646 h 1082"/>
                <a:gd name="T82" fmla="*/ 1102 w 1102"/>
                <a:gd name="T83" fmla="*/ 138 h 1082"/>
                <a:gd name="T84" fmla="*/ 1102 w 1102"/>
                <a:gd name="T85" fmla="*/ 124 h 1082"/>
                <a:gd name="T86" fmla="*/ 1086 w 1102"/>
                <a:gd name="T87" fmla="*/ 106 h 108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102" h="1082">
                  <a:moveTo>
                    <a:pt x="1086" y="134"/>
                  </a:moveTo>
                  <a:lnTo>
                    <a:pt x="1086" y="134"/>
                  </a:lnTo>
                  <a:lnTo>
                    <a:pt x="984" y="632"/>
                  </a:lnTo>
                  <a:lnTo>
                    <a:pt x="978" y="626"/>
                  </a:lnTo>
                  <a:lnTo>
                    <a:pt x="972" y="624"/>
                  </a:lnTo>
                  <a:lnTo>
                    <a:pt x="322" y="460"/>
                  </a:lnTo>
                  <a:lnTo>
                    <a:pt x="398" y="22"/>
                  </a:lnTo>
                  <a:lnTo>
                    <a:pt x="398" y="18"/>
                  </a:lnTo>
                  <a:lnTo>
                    <a:pt x="400" y="16"/>
                  </a:lnTo>
                  <a:lnTo>
                    <a:pt x="404" y="16"/>
                  </a:lnTo>
                  <a:lnTo>
                    <a:pt x="410" y="16"/>
                  </a:lnTo>
                  <a:lnTo>
                    <a:pt x="1080" y="122"/>
                  </a:lnTo>
                  <a:lnTo>
                    <a:pt x="1084" y="124"/>
                  </a:lnTo>
                  <a:lnTo>
                    <a:pt x="1086" y="130"/>
                  </a:lnTo>
                  <a:lnTo>
                    <a:pt x="1086" y="134"/>
                  </a:lnTo>
                  <a:close/>
                  <a:moveTo>
                    <a:pt x="970" y="692"/>
                  </a:moveTo>
                  <a:lnTo>
                    <a:pt x="970" y="692"/>
                  </a:lnTo>
                  <a:lnTo>
                    <a:pt x="800" y="1058"/>
                  </a:lnTo>
                  <a:lnTo>
                    <a:pt x="798" y="1060"/>
                  </a:lnTo>
                  <a:lnTo>
                    <a:pt x="794" y="1064"/>
                  </a:lnTo>
                  <a:lnTo>
                    <a:pt x="788" y="1066"/>
                  </a:lnTo>
                  <a:lnTo>
                    <a:pt x="778" y="1064"/>
                  </a:lnTo>
                  <a:lnTo>
                    <a:pt x="28" y="808"/>
                  </a:lnTo>
                  <a:lnTo>
                    <a:pt x="24" y="804"/>
                  </a:lnTo>
                  <a:lnTo>
                    <a:pt x="22" y="802"/>
                  </a:lnTo>
                  <a:lnTo>
                    <a:pt x="16" y="774"/>
                  </a:lnTo>
                  <a:lnTo>
                    <a:pt x="778" y="1032"/>
                  </a:lnTo>
                  <a:lnTo>
                    <a:pt x="788" y="1032"/>
                  </a:lnTo>
                  <a:lnTo>
                    <a:pt x="796" y="1032"/>
                  </a:lnTo>
                  <a:lnTo>
                    <a:pt x="802" y="1028"/>
                  </a:lnTo>
                  <a:lnTo>
                    <a:pt x="806" y="1024"/>
                  </a:lnTo>
                  <a:lnTo>
                    <a:pt x="972" y="668"/>
                  </a:lnTo>
                  <a:lnTo>
                    <a:pt x="972" y="682"/>
                  </a:lnTo>
                  <a:lnTo>
                    <a:pt x="972" y="688"/>
                  </a:lnTo>
                  <a:lnTo>
                    <a:pt x="970" y="692"/>
                  </a:lnTo>
                  <a:close/>
                  <a:moveTo>
                    <a:pt x="20" y="762"/>
                  </a:moveTo>
                  <a:lnTo>
                    <a:pt x="20" y="762"/>
                  </a:lnTo>
                  <a:lnTo>
                    <a:pt x="20" y="760"/>
                  </a:lnTo>
                  <a:lnTo>
                    <a:pt x="304" y="478"/>
                  </a:lnTo>
                  <a:lnTo>
                    <a:pt x="306" y="476"/>
                  </a:lnTo>
                  <a:lnTo>
                    <a:pt x="312" y="474"/>
                  </a:lnTo>
                  <a:lnTo>
                    <a:pt x="968" y="640"/>
                  </a:lnTo>
                  <a:lnTo>
                    <a:pt x="972" y="642"/>
                  </a:lnTo>
                  <a:lnTo>
                    <a:pt x="972" y="644"/>
                  </a:lnTo>
                  <a:lnTo>
                    <a:pt x="972" y="648"/>
                  </a:lnTo>
                  <a:lnTo>
                    <a:pt x="798" y="1020"/>
                  </a:lnTo>
                  <a:lnTo>
                    <a:pt x="798" y="1022"/>
                  </a:lnTo>
                  <a:lnTo>
                    <a:pt x="794" y="1024"/>
                  </a:lnTo>
                  <a:lnTo>
                    <a:pt x="790" y="1024"/>
                  </a:lnTo>
                  <a:lnTo>
                    <a:pt x="782" y="1024"/>
                  </a:lnTo>
                  <a:lnTo>
                    <a:pt x="18" y="766"/>
                  </a:lnTo>
                  <a:lnTo>
                    <a:pt x="16" y="766"/>
                  </a:lnTo>
                  <a:lnTo>
                    <a:pt x="20" y="762"/>
                  </a:lnTo>
                  <a:close/>
                  <a:moveTo>
                    <a:pt x="1086" y="106"/>
                  </a:moveTo>
                  <a:lnTo>
                    <a:pt x="1086" y="106"/>
                  </a:lnTo>
                  <a:lnTo>
                    <a:pt x="412" y="0"/>
                  </a:lnTo>
                  <a:lnTo>
                    <a:pt x="406" y="0"/>
                  </a:lnTo>
                  <a:lnTo>
                    <a:pt x="396" y="0"/>
                  </a:lnTo>
                  <a:lnTo>
                    <a:pt x="392" y="2"/>
                  </a:lnTo>
                  <a:lnTo>
                    <a:pt x="388" y="6"/>
                  </a:lnTo>
                  <a:lnTo>
                    <a:pt x="384" y="12"/>
                  </a:lnTo>
                  <a:lnTo>
                    <a:pt x="382" y="18"/>
                  </a:lnTo>
                  <a:lnTo>
                    <a:pt x="306" y="460"/>
                  </a:lnTo>
                  <a:lnTo>
                    <a:pt x="296" y="464"/>
                  </a:lnTo>
                  <a:lnTo>
                    <a:pt x="292" y="466"/>
                  </a:lnTo>
                  <a:lnTo>
                    <a:pt x="10" y="748"/>
                  </a:lnTo>
                  <a:lnTo>
                    <a:pt x="6" y="752"/>
                  </a:lnTo>
                  <a:lnTo>
                    <a:pt x="2" y="758"/>
                  </a:lnTo>
                  <a:lnTo>
                    <a:pt x="0" y="764"/>
                  </a:lnTo>
                  <a:lnTo>
                    <a:pt x="0" y="774"/>
                  </a:lnTo>
                  <a:lnTo>
                    <a:pt x="6" y="804"/>
                  </a:lnTo>
                  <a:lnTo>
                    <a:pt x="8" y="812"/>
                  </a:lnTo>
                  <a:lnTo>
                    <a:pt x="14" y="818"/>
                  </a:lnTo>
                  <a:lnTo>
                    <a:pt x="22" y="824"/>
                  </a:lnTo>
                  <a:lnTo>
                    <a:pt x="772" y="1080"/>
                  </a:lnTo>
                  <a:lnTo>
                    <a:pt x="782" y="1082"/>
                  </a:lnTo>
                  <a:lnTo>
                    <a:pt x="790" y="1082"/>
                  </a:lnTo>
                  <a:lnTo>
                    <a:pt x="796" y="1080"/>
                  </a:lnTo>
                  <a:lnTo>
                    <a:pt x="802" y="1078"/>
                  </a:lnTo>
                  <a:lnTo>
                    <a:pt x="810" y="1072"/>
                  </a:lnTo>
                  <a:lnTo>
                    <a:pt x="814" y="1064"/>
                  </a:lnTo>
                  <a:lnTo>
                    <a:pt x="984" y="698"/>
                  </a:lnTo>
                  <a:lnTo>
                    <a:pt x="986" y="694"/>
                  </a:lnTo>
                  <a:lnTo>
                    <a:pt x="988" y="682"/>
                  </a:lnTo>
                  <a:lnTo>
                    <a:pt x="988" y="658"/>
                  </a:lnTo>
                  <a:lnTo>
                    <a:pt x="994" y="654"/>
                  </a:lnTo>
                  <a:lnTo>
                    <a:pt x="998" y="646"/>
                  </a:lnTo>
                  <a:lnTo>
                    <a:pt x="1102" y="138"/>
                  </a:lnTo>
                  <a:lnTo>
                    <a:pt x="1102" y="130"/>
                  </a:lnTo>
                  <a:lnTo>
                    <a:pt x="1102" y="124"/>
                  </a:lnTo>
                  <a:lnTo>
                    <a:pt x="1100" y="118"/>
                  </a:lnTo>
                  <a:lnTo>
                    <a:pt x="1094" y="112"/>
                  </a:lnTo>
                  <a:lnTo>
                    <a:pt x="1086" y="1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4" name="Freeform 237">
              <a:extLst>
                <a:ext uri="{FF2B5EF4-FFF2-40B4-BE49-F238E27FC236}">
                  <a16:creationId xmlns:a16="http://schemas.microsoft.com/office/drawing/2014/main" id="{FAAB960D-7837-18DA-E7A4-F8009EB56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" y="1810"/>
              <a:ext cx="38" cy="26"/>
            </a:xfrm>
            <a:custGeom>
              <a:avLst/>
              <a:gdLst>
                <a:gd name="T0" fmla="*/ 38 w 38"/>
                <a:gd name="T1" fmla="*/ 14 h 26"/>
                <a:gd name="T2" fmla="*/ 38 w 38"/>
                <a:gd name="T3" fmla="*/ 14 h 26"/>
                <a:gd name="T4" fmla="*/ 36 w 38"/>
                <a:gd name="T5" fmla="*/ 18 h 26"/>
                <a:gd name="T6" fmla="*/ 32 w 38"/>
                <a:gd name="T7" fmla="*/ 22 h 26"/>
                <a:gd name="T8" fmla="*/ 26 w 38"/>
                <a:gd name="T9" fmla="*/ 26 h 26"/>
                <a:gd name="T10" fmla="*/ 20 w 38"/>
                <a:gd name="T11" fmla="*/ 26 h 26"/>
                <a:gd name="T12" fmla="*/ 20 w 38"/>
                <a:gd name="T13" fmla="*/ 26 h 26"/>
                <a:gd name="T14" fmla="*/ 12 w 38"/>
                <a:gd name="T15" fmla="*/ 26 h 26"/>
                <a:gd name="T16" fmla="*/ 6 w 38"/>
                <a:gd name="T17" fmla="*/ 22 h 26"/>
                <a:gd name="T18" fmla="*/ 2 w 38"/>
                <a:gd name="T19" fmla="*/ 18 h 26"/>
                <a:gd name="T20" fmla="*/ 0 w 38"/>
                <a:gd name="T21" fmla="*/ 14 h 26"/>
                <a:gd name="T22" fmla="*/ 0 w 38"/>
                <a:gd name="T23" fmla="*/ 14 h 26"/>
                <a:gd name="T24" fmla="*/ 2 w 38"/>
                <a:gd name="T25" fmla="*/ 8 h 26"/>
                <a:gd name="T26" fmla="*/ 6 w 38"/>
                <a:gd name="T27" fmla="*/ 4 h 26"/>
                <a:gd name="T28" fmla="*/ 12 w 38"/>
                <a:gd name="T29" fmla="*/ 2 h 26"/>
                <a:gd name="T30" fmla="*/ 20 w 38"/>
                <a:gd name="T31" fmla="*/ 0 h 26"/>
                <a:gd name="T32" fmla="*/ 20 w 38"/>
                <a:gd name="T33" fmla="*/ 0 h 26"/>
                <a:gd name="T34" fmla="*/ 26 w 38"/>
                <a:gd name="T35" fmla="*/ 2 h 26"/>
                <a:gd name="T36" fmla="*/ 32 w 38"/>
                <a:gd name="T37" fmla="*/ 4 h 26"/>
                <a:gd name="T38" fmla="*/ 36 w 38"/>
                <a:gd name="T39" fmla="*/ 8 h 26"/>
                <a:gd name="T40" fmla="*/ 38 w 38"/>
                <a:gd name="T41" fmla="*/ 14 h 26"/>
                <a:gd name="T42" fmla="*/ 38 w 38"/>
                <a:gd name="T43" fmla="*/ 14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8" h="26">
                  <a:moveTo>
                    <a:pt x="38" y="14"/>
                  </a:moveTo>
                  <a:lnTo>
                    <a:pt x="38" y="14"/>
                  </a:lnTo>
                  <a:lnTo>
                    <a:pt x="36" y="18"/>
                  </a:lnTo>
                  <a:lnTo>
                    <a:pt x="32" y="22"/>
                  </a:lnTo>
                  <a:lnTo>
                    <a:pt x="26" y="26"/>
                  </a:lnTo>
                  <a:lnTo>
                    <a:pt x="20" y="26"/>
                  </a:lnTo>
                  <a:lnTo>
                    <a:pt x="12" y="26"/>
                  </a:lnTo>
                  <a:lnTo>
                    <a:pt x="6" y="22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8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36" y="8"/>
                  </a:lnTo>
                  <a:lnTo>
                    <a:pt x="38" y="14"/>
                  </a:lnTo>
                  <a:close/>
                </a:path>
              </a:pathLst>
            </a:custGeom>
            <a:solidFill>
              <a:srgbClr val="33A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5" name="Freeform 238">
              <a:extLst>
                <a:ext uri="{FF2B5EF4-FFF2-40B4-BE49-F238E27FC236}">
                  <a16:creationId xmlns:a16="http://schemas.microsoft.com/office/drawing/2014/main" id="{47C87516-77DE-F75C-7E8A-BCA0F8E61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6" y="1806"/>
              <a:ext cx="46" cy="34"/>
            </a:xfrm>
            <a:custGeom>
              <a:avLst/>
              <a:gdLst>
                <a:gd name="T0" fmla="*/ 8 w 46"/>
                <a:gd name="T1" fmla="*/ 18 h 34"/>
                <a:gd name="T2" fmla="*/ 8 w 46"/>
                <a:gd name="T3" fmla="*/ 18 h 34"/>
                <a:gd name="T4" fmla="*/ 10 w 46"/>
                <a:gd name="T5" fmla="*/ 14 h 34"/>
                <a:gd name="T6" fmla="*/ 12 w 46"/>
                <a:gd name="T7" fmla="*/ 10 h 34"/>
                <a:gd name="T8" fmla="*/ 18 w 46"/>
                <a:gd name="T9" fmla="*/ 8 h 34"/>
                <a:gd name="T10" fmla="*/ 24 w 46"/>
                <a:gd name="T11" fmla="*/ 8 h 34"/>
                <a:gd name="T12" fmla="*/ 24 w 46"/>
                <a:gd name="T13" fmla="*/ 8 h 34"/>
                <a:gd name="T14" fmla="*/ 28 w 46"/>
                <a:gd name="T15" fmla="*/ 8 h 34"/>
                <a:gd name="T16" fmla="*/ 34 w 46"/>
                <a:gd name="T17" fmla="*/ 10 h 34"/>
                <a:gd name="T18" fmla="*/ 36 w 46"/>
                <a:gd name="T19" fmla="*/ 14 h 34"/>
                <a:gd name="T20" fmla="*/ 38 w 46"/>
                <a:gd name="T21" fmla="*/ 18 h 34"/>
                <a:gd name="T22" fmla="*/ 38 w 46"/>
                <a:gd name="T23" fmla="*/ 18 h 34"/>
                <a:gd name="T24" fmla="*/ 36 w 46"/>
                <a:gd name="T25" fmla="*/ 20 h 34"/>
                <a:gd name="T26" fmla="*/ 34 w 46"/>
                <a:gd name="T27" fmla="*/ 24 h 34"/>
                <a:gd name="T28" fmla="*/ 28 w 46"/>
                <a:gd name="T29" fmla="*/ 26 h 34"/>
                <a:gd name="T30" fmla="*/ 24 w 46"/>
                <a:gd name="T31" fmla="*/ 26 h 34"/>
                <a:gd name="T32" fmla="*/ 24 w 46"/>
                <a:gd name="T33" fmla="*/ 26 h 34"/>
                <a:gd name="T34" fmla="*/ 18 w 46"/>
                <a:gd name="T35" fmla="*/ 26 h 34"/>
                <a:gd name="T36" fmla="*/ 12 w 46"/>
                <a:gd name="T37" fmla="*/ 24 h 34"/>
                <a:gd name="T38" fmla="*/ 10 w 46"/>
                <a:gd name="T39" fmla="*/ 20 h 34"/>
                <a:gd name="T40" fmla="*/ 8 w 46"/>
                <a:gd name="T41" fmla="*/ 18 h 34"/>
                <a:gd name="T42" fmla="*/ 8 w 46"/>
                <a:gd name="T43" fmla="*/ 18 h 34"/>
                <a:gd name="T44" fmla="*/ 0 w 46"/>
                <a:gd name="T45" fmla="*/ 18 h 34"/>
                <a:gd name="T46" fmla="*/ 0 w 46"/>
                <a:gd name="T47" fmla="*/ 18 h 34"/>
                <a:gd name="T48" fmla="*/ 2 w 46"/>
                <a:gd name="T49" fmla="*/ 24 h 34"/>
                <a:gd name="T50" fmla="*/ 8 w 46"/>
                <a:gd name="T51" fmla="*/ 30 h 34"/>
                <a:gd name="T52" fmla="*/ 14 w 46"/>
                <a:gd name="T53" fmla="*/ 32 h 34"/>
                <a:gd name="T54" fmla="*/ 24 w 46"/>
                <a:gd name="T55" fmla="*/ 34 h 34"/>
                <a:gd name="T56" fmla="*/ 24 w 46"/>
                <a:gd name="T57" fmla="*/ 34 h 34"/>
                <a:gd name="T58" fmla="*/ 32 w 46"/>
                <a:gd name="T59" fmla="*/ 32 h 34"/>
                <a:gd name="T60" fmla="*/ 40 w 46"/>
                <a:gd name="T61" fmla="*/ 30 h 34"/>
                <a:gd name="T62" fmla="*/ 44 w 46"/>
                <a:gd name="T63" fmla="*/ 24 h 34"/>
                <a:gd name="T64" fmla="*/ 46 w 46"/>
                <a:gd name="T65" fmla="*/ 18 h 34"/>
                <a:gd name="T66" fmla="*/ 46 w 46"/>
                <a:gd name="T67" fmla="*/ 18 h 34"/>
                <a:gd name="T68" fmla="*/ 44 w 46"/>
                <a:gd name="T69" fmla="*/ 10 h 34"/>
                <a:gd name="T70" fmla="*/ 40 w 46"/>
                <a:gd name="T71" fmla="*/ 4 h 34"/>
                <a:gd name="T72" fmla="*/ 32 w 46"/>
                <a:gd name="T73" fmla="*/ 2 h 34"/>
                <a:gd name="T74" fmla="*/ 24 w 46"/>
                <a:gd name="T75" fmla="*/ 0 h 34"/>
                <a:gd name="T76" fmla="*/ 24 w 46"/>
                <a:gd name="T77" fmla="*/ 0 h 34"/>
                <a:gd name="T78" fmla="*/ 14 w 46"/>
                <a:gd name="T79" fmla="*/ 2 h 34"/>
                <a:gd name="T80" fmla="*/ 8 w 46"/>
                <a:gd name="T81" fmla="*/ 4 h 34"/>
                <a:gd name="T82" fmla="*/ 2 w 46"/>
                <a:gd name="T83" fmla="*/ 10 h 34"/>
                <a:gd name="T84" fmla="*/ 0 w 46"/>
                <a:gd name="T85" fmla="*/ 18 h 34"/>
                <a:gd name="T86" fmla="*/ 0 w 46"/>
                <a:gd name="T87" fmla="*/ 18 h 3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46" h="34">
                  <a:moveTo>
                    <a:pt x="8" y="18"/>
                  </a:moveTo>
                  <a:lnTo>
                    <a:pt x="8" y="18"/>
                  </a:lnTo>
                  <a:lnTo>
                    <a:pt x="10" y="14"/>
                  </a:lnTo>
                  <a:lnTo>
                    <a:pt x="12" y="10"/>
                  </a:lnTo>
                  <a:lnTo>
                    <a:pt x="18" y="8"/>
                  </a:lnTo>
                  <a:lnTo>
                    <a:pt x="24" y="8"/>
                  </a:lnTo>
                  <a:lnTo>
                    <a:pt x="28" y="8"/>
                  </a:lnTo>
                  <a:lnTo>
                    <a:pt x="34" y="10"/>
                  </a:lnTo>
                  <a:lnTo>
                    <a:pt x="36" y="14"/>
                  </a:lnTo>
                  <a:lnTo>
                    <a:pt x="38" y="18"/>
                  </a:lnTo>
                  <a:lnTo>
                    <a:pt x="36" y="20"/>
                  </a:lnTo>
                  <a:lnTo>
                    <a:pt x="34" y="24"/>
                  </a:lnTo>
                  <a:lnTo>
                    <a:pt x="28" y="26"/>
                  </a:lnTo>
                  <a:lnTo>
                    <a:pt x="24" y="26"/>
                  </a:lnTo>
                  <a:lnTo>
                    <a:pt x="18" y="26"/>
                  </a:lnTo>
                  <a:lnTo>
                    <a:pt x="12" y="24"/>
                  </a:lnTo>
                  <a:lnTo>
                    <a:pt x="10" y="20"/>
                  </a:lnTo>
                  <a:lnTo>
                    <a:pt x="8" y="18"/>
                  </a:lnTo>
                  <a:close/>
                  <a:moveTo>
                    <a:pt x="0" y="18"/>
                  </a:moveTo>
                  <a:lnTo>
                    <a:pt x="0" y="18"/>
                  </a:lnTo>
                  <a:lnTo>
                    <a:pt x="2" y="24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24" y="34"/>
                  </a:lnTo>
                  <a:lnTo>
                    <a:pt x="32" y="32"/>
                  </a:lnTo>
                  <a:lnTo>
                    <a:pt x="40" y="30"/>
                  </a:lnTo>
                  <a:lnTo>
                    <a:pt x="44" y="24"/>
                  </a:lnTo>
                  <a:lnTo>
                    <a:pt x="46" y="18"/>
                  </a:lnTo>
                  <a:lnTo>
                    <a:pt x="44" y="10"/>
                  </a:lnTo>
                  <a:lnTo>
                    <a:pt x="40" y="4"/>
                  </a:lnTo>
                  <a:lnTo>
                    <a:pt x="32" y="2"/>
                  </a:lnTo>
                  <a:lnTo>
                    <a:pt x="24" y="0"/>
                  </a:lnTo>
                  <a:lnTo>
                    <a:pt x="14" y="2"/>
                  </a:lnTo>
                  <a:lnTo>
                    <a:pt x="8" y="4"/>
                  </a:lnTo>
                  <a:lnTo>
                    <a:pt x="2" y="1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6" name="Freeform 239">
              <a:extLst>
                <a:ext uri="{FF2B5EF4-FFF2-40B4-BE49-F238E27FC236}">
                  <a16:creationId xmlns:a16="http://schemas.microsoft.com/office/drawing/2014/main" id="{A8171E76-9126-7FDB-6824-18A693C2B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6" y="2076"/>
              <a:ext cx="320" cy="120"/>
            </a:xfrm>
            <a:custGeom>
              <a:avLst/>
              <a:gdLst>
                <a:gd name="T0" fmla="*/ 0 w 320"/>
                <a:gd name="T1" fmla="*/ 6 h 120"/>
                <a:gd name="T2" fmla="*/ 0 w 320"/>
                <a:gd name="T3" fmla="*/ 6 h 120"/>
                <a:gd name="T4" fmla="*/ 0 w 320"/>
                <a:gd name="T5" fmla="*/ 10 h 120"/>
                <a:gd name="T6" fmla="*/ 2 w 320"/>
                <a:gd name="T7" fmla="*/ 12 h 120"/>
                <a:gd name="T8" fmla="*/ 4 w 320"/>
                <a:gd name="T9" fmla="*/ 14 h 120"/>
                <a:gd name="T10" fmla="*/ 6 w 320"/>
                <a:gd name="T11" fmla="*/ 16 h 120"/>
                <a:gd name="T12" fmla="*/ 310 w 320"/>
                <a:gd name="T13" fmla="*/ 118 h 120"/>
                <a:gd name="T14" fmla="*/ 310 w 320"/>
                <a:gd name="T15" fmla="*/ 118 h 120"/>
                <a:gd name="T16" fmla="*/ 312 w 320"/>
                <a:gd name="T17" fmla="*/ 120 h 120"/>
                <a:gd name="T18" fmla="*/ 316 w 320"/>
                <a:gd name="T19" fmla="*/ 118 h 120"/>
                <a:gd name="T20" fmla="*/ 318 w 320"/>
                <a:gd name="T21" fmla="*/ 116 h 120"/>
                <a:gd name="T22" fmla="*/ 320 w 320"/>
                <a:gd name="T23" fmla="*/ 114 h 120"/>
                <a:gd name="T24" fmla="*/ 320 w 320"/>
                <a:gd name="T25" fmla="*/ 114 h 120"/>
                <a:gd name="T26" fmla="*/ 320 w 320"/>
                <a:gd name="T27" fmla="*/ 110 h 120"/>
                <a:gd name="T28" fmla="*/ 320 w 320"/>
                <a:gd name="T29" fmla="*/ 108 h 120"/>
                <a:gd name="T30" fmla="*/ 318 w 320"/>
                <a:gd name="T31" fmla="*/ 106 h 120"/>
                <a:gd name="T32" fmla="*/ 314 w 320"/>
                <a:gd name="T33" fmla="*/ 104 h 120"/>
                <a:gd name="T34" fmla="*/ 10 w 320"/>
                <a:gd name="T35" fmla="*/ 2 h 120"/>
                <a:gd name="T36" fmla="*/ 10 w 320"/>
                <a:gd name="T37" fmla="*/ 2 h 120"/>
                <a:gd name="T38" fmla="*/ 8 w 320"/>
                <a:gd name="T39" fmla="*/ 0 h 120"/>
                <a:gd name="T40" fmla="*/ 4 w 320"/>
                <a:gd name="T41" fmla="*/ 2 h 120"/>
                <a:gd name="T42" fmla="*/ 2 w 320"/>
                <a:gd name="T43" fmla="*/ 4 h 120"/>
                <a:gd name="T44" fmla="*/ 0 w 320"/>
                <a:gd name="T45" fmla="*/ 6 h 120"/>
                <a:gd name="T46" fmla="*/ 0 w 320"/>
                <a:gd name="T47" fmla="*/ 6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20" h="120">
                  <a:moveTo>
                    <a:pt x="0" y="6"/>
                  </a:moveTo>
                  <a:lnTo>
                    <a:pt x="0" y="6"/>
                  </a:lnTo>
                  <a:lnTo>
                    <a:pt x="0" y="10"/>
                  </a:lnTo>
                  <a:lnTo>
                    <a:pt x="2" y="12"/>
                  </a:lnTo>
                  <a:lnTo>
                    <a:pt x="4" y="14"/>
                  </a:lnTo>
                  <a:lnTo>
                    <a:pt x="6" y="16"/>
                  </a:lnTo>
                  <a:lnTo>
                    <a:pt x="310" y="118"/>
                  </a:lnTo>
                  <a:lnTo>
                    <a:pt x="312" y="120"/>
                  </a:lnTo>
                  <a:lnTo>
                    <a:pt x="316" y="118"/>
                  </a:lnTo>
                  <a:lnTo>
                    <a:pt x="318" y="116"/>
                  </a:lnTo>
                  <a:lnTo>
                    <a:pt x="320" y="114"/>
                  </a:lnTo>
                  <a:lnTo>
                    <a:pt x="320" y="110"/>
                  </a:lnTo>
                  <a:lnTo>
                    <a:pt x="320" y="108"/>
                  </a:lnTo>
                  <a:lnTo>
                    <a:pt x="318" y="106"/>
                  </a:lnTo>
                  <a:lnTo>
                    <a:pt x="314" y="104"/>
                  </a:lnTo>
                  <a:lnTo>
                    <a:pt x="10" y="2"/>
                  </a:lnTo>
                  <a:lnTo>
                    <a:pt x="8" y="0"/>
                  </a:lnTo>
                  <a:lnTo>
                    <a:pt x="4" y="2"/>
                  </a:lnTo>
                  <a:lnTo>
                    <a:pt x="2" y="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Freeform 240">
              <a:extLst>
                <a:ext uri="{FF2B5EF4-FFF2-40B4-BE49-F238E27FC236}">
                  <a16:creationId xmlns:a16="http://schemas.microsoft.com/office/drawing/2014/main" id="{17A2F9E7-4736-726A-F2AB-ECD145009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" y="2082"/>
              <a:ext cx="312" cy="110"/>
            </a:xfrm>
            <a:custGeom>
              <a:avLst/>
              <a:gdLst>
                <a:gd name="T0" fmla="*/ 0 w 312"/>
                <a:gd name="T1" fmla="*/ 2 h 110"/>
                <a:gd name="T2" fmla="*/ 0 w 312"/>
                <a:gd name="T3" fmla="*/ 2 h 110"/>
                <a:gd name="T4" fmla="*/ 0 w 312"/>
                <a:gd name="T5" fmla="*/ 4 h 110"/>
                <a:gd name="T6" fmla="*/ 4 w 312"/>
                <a:gd name="T7" fmla="*/ 6 h 110"/>
                <a:gd name="T8" fmla="*/ 306 w 312"/>
                <a:gd name="T9" fmla="*/ 110 h 110"/>
                <a:gd name="T10" fmla="*/ 306 w 312"/>
                <a:gd name="T11" fmla="*/ 110 h 110"/>
                <a:gd name="T12" fmla="*/ 310 w 312"/>
                <a:gd name="T13" fmla="*/ 108 h 110"/>
                <a:gd name="T14" fmla="*/ 312 w 312"/>
                <a:gd name="T15" fmla="*/ 106 h 110"/>
                <a:gd name="T16" fmla="*/ 312 w 312"/>
                <a:gd name="T17" fmla="*/ 106 h 110"/>
                <a:gd name="T18" fmla="*/ 312 w 312"/>
                <a:gd name="T19" fmla="*/ 104 h 110"/>
                <a:gd name="T20" fmla="*/ 310 w 312"/>
                <a:gd name="T21" fmla="*/ 102 h 110"/>
                <a:gd name="T22" fmla="*/ 6 w 312"/>
                <a:gd name="T23" fmla="*/ 0 h 110"/>
                <a:gd name="T24" fmla="*/ 6 w 312"/>
                <a:gd name="T25" fmla="*/ 0 h 110"/>
                <a:gd name="T26" fmla="*/ 2 w 312"/>
                <a:gd name="T27" fmla="*/ 0 h 110"/>
                <a:gd name="T28" fmla="*/ 0 w 312"/>
                <a:gd name="T29" fmla="*/ 2 h 110"/>
                <a:gd name="T30" fmla="*/ 0 w 312"/>
                <a:gd name="T31" fmla="*/ 2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2" h="110">
                  <a:moveTo>
                    <a:pt x="0" y="2"/>
                  </a:moveTo>
                  <a:lnTo>
                    <a:pt x="0" y="2"/>
                  </a:lnTo>
                  <a:lnTo>
                    <a:pt x="0" y="4"/>
                  </a:lnTo>
                  <a:lnTo>
                    <a:pt x="4" y="6"/>
                  </a:lnTo>
                  <a:lnTo>
                    <a:pt x="306" y="110"/>
                  </a:lnTo>
                  <a:lnTo>
                    <a:pt x="310" y="108"/>
                  </a:lnTo>
                  <a:lnTo>
                    <a:pt x="312" y="106"/>
                  </a:lnTo>
                  <a:lnTo>
                    <a:pt x="312" y="104"/>
                  </a:lnTo>
                  <a:lnTo>
                    <a:pt x="310" y="102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8" name="Freeform 241">
              <a:extLst>
                <a:ext uri="{FF2B5EF4-FFF2-40B4-BE49-F238E27FC236}">
                  <a16:creationId xmlns:a16="http://schemas.microsoft.com/office/drawing/2014/main" id="{9FF7E06B-7A4C-1504-E805-20716E3C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8" y="1746"/>
              <a:ext cx="580" cy="184"/>
            </a:xfrm>
            <a:custGeom>
              <a:avLst/>
              <a:gdLst>
                <a:gd name="T0" fmla="*/ 20 w 580"/>
                <a:gd name="T1" fmla="*/ 0 h 184"/>
                <a:gd name="T2" fmla="*/ 0 w 580"/>
                <a:gd name="T3" fmla="*/ 24 h 184"/>
                <a:gd name="T4" fmla="*/ 566 w 580"/>
                <a:gd name="T5" fmla="*/ 184 h 184"/>
                <a:gd name="T6" fmla="*/ 580 w 580"/>
                <a:gd name="T7" fmla="*/ 158 h 184"/>
                <a:gd name="T8" fmla="*/ 20 w 580"/>
                <a:gd name="T9" fmla="*/ 0 h 184"/>
                <a:gd name="T10" fmla="*/ 20 w 580"/>
                <a:gd name="T11" fmla="*/ 0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0" h="184">
                  <a:moveTo>
                    <a:pt x="20" y="0"/>
                  </a:moveTo>
                  <a:lnTo>
                    <a:pt x="0" y="24"/>
                  </a:lnTo>
                  <a:lnTo>
                    <a:pt x="566" y="184"/>
                  </a:lnTo>
                  <a:lnTo>
                    <a:pt x="580" y="158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29" name="Freeform 242">
              <a:extLst>
                <a:ext uri="{FF2B5EF4-FFF2-40B4-BE49-F238E27FC236}">
                  <a16:creationId xmlns:a16="http://schemas.microsoft.com/office/drawing/2014/main" id="{6B4FDCBE-6AF0-2739-248C-58E92A1B8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1700"/>
              <a:ext cx="564" cy="170"/>
            </a:xfrm>
            <a:custGeom>
              <a:avLst/>
              <a:gdLst>
                <a:gd name="T0" fmla="*/ 16 w 564"/>
                <a:gd name="T1" fmla="*/ 0 h 170"/>
                <a:gd name="T2" fmla="*/ 0 w 564"/>
                <a:gd name="T3" fmla="*/ 18 h 170"/>
                <a:gd name="T4" fmla="*/ 554 w 564"/>
                <a:gd name="T5" fmla="*/ 170 h 170"/>
                <a:gd name="T6" fmla="*/ 564 w 564"/>
                <a:gd name="T7" fmla="*/ 150 h 170"/>
                <a:gd name="T8" fmla="*/ 16 w 564"/>
                <a:gd name="T9" fmla="*/ 2 h 170"/>
                <a:gd name="T10" fmla="*/ 16 w 564"/>
                <a:gd name="T11" fmla="*/ 0 h 1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4" h="170">
                  <a:moveTo>
                    <a:pt x="16" y="0"/>
                  </a:moveTo>
                  <a:lnTo>
                    <a:pt x="0" y="18"/>
                  </a:lnTo>
                  <a:lnTo>
                    <a:pt x="554" y="170"/>
                  </a:lnTo>
                  <a:lnTo>
                    <a:pt x="564" y="150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0" name="Freeform 243">
              <a:extLst>
                <a:ext uri="{FF2B5EF4-FFF2-40B4-BE49-F238E27FC236}">
                  <a16:creationId xmlns:a16="http://schemas.microsoft.com/office/drawing/2014/main" id="{0E991E59-B454-B261-20DF-3F2BA5806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4" y="1678"/>
              <a:ext cx="558" cy="166"/>
            </a:xfrm>
            <a:custGeom>
              <a:avLst/>
              <a:gdLst>
                <a:gd name="T0" fmla="*/ 16 w 558"/>
                <a:gd name="T1" fmla="*/ 0 h 166"/>
                <a:gd name="T2" fmla="*/ 0 w 558"/>
                <a:gd name="T3" fmla="*/ 18 h 166"/>
                <a:gd name="T4" fmla="*/ 548 w 558"/>
                <a:gd name="T5" fmla="*/ 166 h 166"/>
                <a:gd name="T6" fmla="*/ 558 w 558"/>
                <a:gd name="T7" fmla="*/ 146 h 166"/>
                <a:gd name="T8" fmla="*/ 16 w 558"/>
                <a:gd name="T9" fmla="*/ 2 h 166"/>
                <a:gd name="T10" fmla="*/ 16 w 558"/>
                <a:gd name="T11" fmla="*/ 0 h 1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8" h="166">
                  <a:moveTo>
                    <a:pt x="16" y="0"/>
                  </a:moveTo>
                  <a:lnTo>
                    <a:pt x="0" y="18"/>
                  </a:lnTo>
                  <a:lnTo>
                    <a:pt x="548" y="166"/>
                  </a:lnTo>
                  <a:lnTo>
                    <a:pt x="558" y="146"/>
                  </a:lnTo>
                  <a:lnTo>
                    <a:pt x="16" y="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1" name="Freeform 244">
              <a:extLst>
                <a:ext uri="{FF2B5EF4-FFF2-40B4-BE49-F238E27FC236}">
                  <a16:creationId xmlns:a16="http://schemas.microsoft.com/office/drawing/2014/main" id="{2A541ACE-A378-C9B0-B85E-1A49BF81C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1724"/>
              <a:ext cx="570" cy="174"/>
            </a:xfrm>
            <a:custGeom>
              <a:avLst/>
              <a:gdLst>
                <a:gd name="T0" fmla="*/ 14 w 570"/>
                <a:gd name="T1" fmla="*/ 0 h 174"/>
                <a:gd name="T2" fmla="*/ 0 w 570"/>
                <a:gd name="T3" fmla="*/ 16 h 174"/>
                <a:gd name="T4" fmla="*/ 558 w 570"/>
                <a:gd name="T5" fmla="*/ 174 h 174"/>
                <a:gd name="T6" fmla="*/ 570 w 570"/>
                <a:gd name="T7" fmla="*/ 154 h 174"/>
                <a:gd name="T8" fmla="*/ 14 w 570"/>
                <a:gd name="T9" fmla="*/ 0 h 174"/>
                <a:gd name="T10" fmla="*/ 14 w 570"/>
                <a:gd name="T11" fmla="*/ 0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0" h="174">
                  <a:moveTo>
                    <a:pt x="14" y="0"/>
                  </a:moveTo>
                  <a:lnTo>
                    <a:pt x="0" y="16"/>
                  </a:lnTo>
                  <a:lnTo>
                    <a:pt x="558" y="174"/>
                  </a:lnTo>
                  <a:lnTo>
                    <a:pt x="570" y="15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Freeform 245">
              <a:extLst>
                <a:ext uri="{FF2B5EF4-FFF2-40B4-BE49-F238E27FC236}">
                  <a16:creationId xmlns:a16="http://schemas.microsoft.com/office/drawing/2014/main" id="{8ACEE541-0151-D0B7-B06F-DDECF63F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1644"/>
              <a:ext cx="542" cy="150"/>
            </a:xfrm>
            <a:custGeom>
              <a:avLst/>
              <a:gdLst>
                <a:gd name="T0" fmla="*/ 542 w 542"/>
                <a:gd name="T1" fmla="*/ 138 h 150"/>
                <a:gd name="T2" fmla="*/ 8 w 542"/>
                <a:gd name="T3" fmla="*/ 0 h 150"/>
                <a:gd name="T4" fmla="*/ 0 w 542"/>
                <a:gd name="T5" fmla="*/ 8 h 150"/>
                <a:gd name="T6" fmla="*/ 536 w 542"/>
                <a:gd name="T7" fmla="*/ 150 h 150"/>
                <a:gd name="T8" fmla="*/ 542 w 542"/>
                <a:gd name="T9" fmla="*/ 138 h 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42" h="150">
                  <a:moveTo>
                    <a:pt x="542" y="138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536" y="150"/>
                  </a:lnTo>
                  <a:lnTo>
                    <a:pt x="542" y="13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Freeform 246">
              <a:extLst>
                <a:ext uri="{FF2B5EF4-FFF2-40B4-BE49-F238E27FC236}">
                  <a16:creationId xmlns:a16="http://schemas.microsoft.com/office/drawing/2014/main" id="{05CADF5D-72E2-9514-C0AC-A28AF4D1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656"/>
              <a:ext cx="552" cy="162"/>
            </a:xfrm>
            <a:custGeom>
              <a:avLst/>
              <a:gdLst>
                <a:gd name="T0" fmla="*/ 16 w 552"/>
                <a:gd name="T1" fmla="*/ 4 h 162"/>
                <a:gd name="T2" fmla="*/ 16 w 552"/>
                <a:gd name="T3" fmla="*/ 0 h 162"/>
                <a:gd name="T4" fmla="*/ 0 w 552"/>
                <a:gd name="T5" fmla="*/ 18 h 162"/>
                <a:gd name="T6" fmla="*/ 542 w 552"/>
                <a:gd name="T7" fmla="*/ 162 h 162"/>
                <a:gd name="T8" fmla="*/ 552 w 552"/>
                <a:gd name="T9" fmla="*/ 144 h 162"/>
                <a:gd name="T10" fmla="*/ 16 w 552"/>
                <a:gd name="T11" fmla="*/ 4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2" h="162">
                  <a:moveTo>
                    <a:pt x="16" y="4"/>
                  </a:moveTo>
                  <a:lnTo>
                    <a:pt x="16" y="0"/>
                  </a:lnTo>
                  <a:lnTo>
                    <a:pt x="0" y="18"/>
                  </a:lnTo>
                  <a:lnTo>
                    <a:pt x="542" y="162"/>
                  </a:lnTo>
                  <a:lnTo>
                    <a:pt x="552" y="144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Freeform 247">
              <a:extLst>
                <a:ext uri="{FF2B5EF4-FFF2-40B4-BE49-F238E27FC236}">
                  <a16:creationId xmlns:a16="http://schemas.microsoft.com/office/drawing/2014/main" id="{B6D34027-4AAE-07B3-08C7-BA71052A4B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28" y="1652"/>
              <a:ext cx="628" cy="280"/>
            </a:xfrm>
            <a:custGeom>
              <a:avLst/>
              <a:gdLst>
                <a:gd name="T0" fmla="*/ 558 w 628"/>
                <a:gd name="T1" fmla="*/ 186 h 280"/>
                <a:gd name="T2" fmla="*/ 476 w 628"/>
                <a:gd name="T3" fmla="*/ 194 h 280"/>
                <a:gd name="T4" fmla="*/ 452 w 628"/>
                <a:gd name="T5" fmla="*/ 192 h 280"/>
                <a:gd name="T6" fmla="*/ 524 w 628"/>
                <a:gd name="T7" fmla="*/ 244 h 280"/>
                <a:gd name="T8" fmla="*/ 438 w 628"/>
                <a:gd name="T9" fmla="*/ 234 h 280"/>
                <a:gd name="T10" fmla="*/ 314 w 628"/>
                <a:gd name="T11" fmla="*/ 180 h 280"/>
                <a:gd name="T12" fmla="*/ 208 w 628"/>
                <a:gd name="T13" fmla="*/ 126 h 280"/>
                <a:gd name="T14" fmla="*/ 170 w 628"/>
                <a:gd name="T15" fmla="*/ 114 h 280"/>
                <a:gd name="T16" fmla="*/ 82 w 628"/>
                <a:gd name="T17" fmla="*/ 114 h 280"/>
                <a:gd name="T18" fmla="*/ 104 w 628"/>
                <a:gd name="T19" fmla="*/ 68 h 280"/>
                <a:gd name="T20" fmla="*/ 116 w 628"/>
                <a:gd name="T21" fmla="*/ 18 h 280"/>
                <a:gd name="T22" fmla="*/ 488 w 628"/>
                <a:gd name="T23" fmla="*/ 116 h 280"/>
                <a:gd name="T24" fmla="*/ 396 w 628"/>
                <a:gd name="T25" fmla="*/ 204 h 280"/>
                <a:gd name="T26" fmla="*/ 392 w 628"/>
                <a:gd name="T27" fmla="*/ 172 h 280"/>
                <a:gd name="T28" fmla="*/ 312 w 628"/>
                <a:gd name="T29" fmla="*/ 150 h 280"/>
                <a:gd name="T30" fmla="*/ 252 w 628"/>
                <a:gd name="T31" fmla="*/ 136 h 280"/>
                <a:gd name="T32" fmla="*/ 230 w 628"/>
                <a:gd name="T33" fmla="*/ 156 h 280"/>
                <a:gd name="T34" fmla="*/ 230 w 628"/>
                <a:gd name="T35" fmla="*/ 126 h 280"/>
                <a:gd name="T36" fmla="*/ 148 w 628"/>
                <a:gd name="T37" fmla="*/ 52 h 280"/>
                <a:gd name="T38" fmla="*/ 166 w 628"/>
                <a:gd name="T39" fmla="*/ 52 h 280"/>
                <a:gd name="T40" fmla="*/ 238 w 628"/>
                <a:gd name="T41" fmla="*/ 72 h 280"/>
                <a:gd name="T42" fmla="*/ 242 w 628"/>
                <a:gd name="T43" fmla="*/ 74 h 280"/>
                <a:gd name="T44" fmla="*/ 294 w 628"/>
                <a:gd name="T45" fmla="*/ 64 h 280"/>
                <a:gd name="T46" fmla="*/ 366 w 628"/>
                <a:gd name="T47" fmla="*/ 84 h 280"/>
                <a:gd name="T48" fmla="*/ 392 w 628"/>
                <a:gd name="T49" fmla="*/ 114 h 280"/>
                <a:gd name="T50" fmla="*/ 436 w 628"/>
                <a:gd name="T51" fmla="*/ 124 h 280"/>
                <a:gd name="T52" fmla="*/ 334 w 628"/>
                <a:gd name="T53" fmla="*/ 102 h 280"/>
                <a:gd name="T54" fmla="*/ 282 w 628"/>
                <a:gd name="T55" fmla="*/ 112 h 280"/>
                <a:gd name="T56" fmla="*/ 242 w 628"/>
                <a:gd name="T57" fmla="*/ 102 h 280"/>
                <a:gd name="T58" fmla="*/ 166 w 628"/>
                <a:gd name="T59" fmla="*/ 80 h 280"/>
                <a:gd name="T60" fmla="*/ 234 w 628"/>
                <a:gd name="T61" fmla="*/ 128 h 280"/>
                <a:gd name="T62" fmla="*/ 288 w 628"/>
                <a:gd name="T63" fmla="*/ 118 h 280"/>
                <a:gd name="T64" fmla="*/ 408 w 628"/>
                <a:gd name="T65" fmla="*/ 122 h 280"/>
                <a:gd name="T66" fmla="*/ 434 w 628"/>
                <a:gd name="T67" fmla="*/ 154 h 280"/>
                <a:gd name="T68" fmla="*/ 438 w 628"/>
                <a:gd name="T69" fmla="*/ 154 h 280"/>
                <a:gd name="T70" fmla="*/ 158 w 628"/>
                <a:gd name="T71" fmla="*/ 106 h 280"/>
                <a:gd name="T72" fmla="*/ 366 w 628"/>
                <a:gd name="T73" fmla="*/ 138 h 280"/>
                <a:gd name="T74" fmla="*/ 484 w 628"/>
                <a:gd name="T75" fmla="*/ 170 h 280"/>
                <a:gd name="T76" fmla="*/ 516 w 628"/>
                <a:gd name="T77" fmla="*/ 176 h 280"/>
                <a:gd name="T78" fmla="*/ 592 w 628"/>
                <a:gd name="T79" fmla="*/ 118 h 280"/>
                <a:gd name="T80" fmla="*/ 502 w 628"/>
                <a:gd name="T81" fmla="*/ 114 h 280"/>
                <a:gd name="T82" fmla="*/ 470 w 628"/>
                <a:gd name="T83" fmla="*/ 86 h 280"/>
                <a:gd name="T84" fmla="*/ 382 w 628"/>
                <a:gd name="T85" fmla="*/ 84 h 280"/>
                <a:gd name="T86" fmla="*/ 352 w 628"/>
                <a:gd name="T87" fmla="*/ 56 h 280"/>
                <a:gd name="T88" fmla="*/ 268 w 628"/>
                <a:gd name="T89" fmla="*/ 52 h 280"/>
                <a:gd name="T90" fmla="*/ 238 w 628"/>
                <a:gd name="T91" fmla="*/ 28 h 280"/>
                <a:gd name="T92" fmla="*/ 160 w 628"/>
                <a:gd name="T93" fmla="*/ 24 h 280"/>
                <a:gd name="T94" fmla="*/ 132 w 628"/>
                <a:gd name="T95" fmla="*/ 0 h 280"/>
                <a:gd name="T96" fmla="*/ 62 w 628"/>
                <a:gd name="T97" fmla="*/ 26 h 280"/>
                <a:gd name="T98" fmla="*/ 98 w 628"/>
                <a:gd name="T99" fmla="*/ 66 h 280"/>
                <a:gd name="T100" fmla="*/ 0 w 628"/>
                <a:gd name="T101" fmla="*/ 92 h 280"/>
                <a:gd name="T102" fmla="*/ 66 w 628"/>
                <a:gd name="T103" fmla="*/ 114 h 280"/>
                <a:gd name="T104" fmla="*/ 82 w 628"/>
                <a:gd name="T105" fmla="*/ 156 h 280"/>
                <a:gd name="T106" fmla="*/ 220 w 628"/>
                <a:gd name="T107" fmla="*/ 158 h 280"/>
                <a:gd name="T108" fmla="*/ 330 w 628"/>
                <a:gd name="T109" fmla="*/ 228 h 280"/>
                <a:gd name="T110" fmla="*/ 442 w 628"/>
                <a:gd name="T111" fmla="*/ 220 h 280"/>
                <a:gd name="T112" fmla="*/ 468 w 628"/>
                <a:gd name="T113" fmla="*/ 266 h 280"/>
                <a:gd name="T114" fmla="*/ 562 w 628"/>
                <a:gd name="T115" fmla="*/ 272 h 280"/>
                <a:gd name="T116" fmla="*/ 480 w 628"/>
                <a:gd name="T117" fmla="*/ 226 h 280"/>
                <a:gd name="T118" fmla="*/ 600 w 628"/>
                <a:gd name="T119" fmla="*/ 202 h 280"/>
                <a:gd name="T120" fmla="*/ 558 w 628"/>
                <a:gd name="T121" fmla="*/ 156 h 28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28" h="280">
                  <a:moveTo>
                    <a:pt x="552" y="156"/>
                  </a:moveTo>
                  <a:lnTo>
                    <a:pt x="516" y="146"/>
                  </a:lnTo>
                  <a:lnTo>
                    <a:pt x="528" y="126"/>
                  </a:lnTo>
                  <a:lnTo>
                    <a:pt x="564" y="136"/>
                  </a:lnTo>
                  <a:lnTo>
                    <a:pt x="552" y="156"/>
                  </a:lnTo>
                  <a:close/>
                  <a:moveTo>
                    <a:pt x="558" y="186"/>
                  </a:moveTo>
                  <a:lnTo>
                    <a:pt x="520" y="176"/>
                  </a:lnTo>
                  <a:lnTo>
                    <a:pt x="534" y="154"/>
                  </a:lnTo>
                  <a:lnTo>
                    <a:pt x="572" y="166"/>
                  </a:lnTo>
                  <a:lnTo>
                    <a:pt x="558" y="186"/>
                  </a:lnTo>
                  <a:close/>
                  <a:moveTo>
                    <a:pt x="512" y="204"/>
                  </a:moveTo>
                  <a:lnTo>
                    <a:pt x="476" y="194"/>
                  </a:lnTo>
                  <a:lnTo>
                    <a:pt x="488" y="172"/>
                  </a:lnTo>
                  <a:lnTo>
                    <a:pt x="526" y="182"/>
                  </a:lnTo>
                  <a:lnTo>
                    <a:pt x="512" y="204"/>
                  </a:lnTo>
                  <a:close/>
                  <a:moveTo>
                    <a:pt x="476" y="226"/>
                  </a:moveTo>
                  <a:lnTo>
                    <a:pt x="438" y="214"/>
                  </a:lnTo>
                  <a:lnTo>
                    <a:pt x="452" y="192"/>
                  </a:lnTo>
                  <a:lnTo>
                    <a:pt x="490" y="202"/>
                  </a:lnTo>
                  <a:lnTo>
                    <a:pt x="476" y="226"/>
                  </a:lnTo>
                  <a:close/>
                  <a:moveTo>
                    <a:pt x="518" y="256"/>
                  </a:moveTo>
                  <a:lnTo>
                    <a:pt x="480" y="246"/>
                  </a:lnTo>
                  <a:lnTo>
                    <a:pt x="488" y="232"/>
                  </a:lnTo>
                  <a:lnTo>
                    <a:pt x="524" y="244"/>
                  </a:lnTo>
                  <a:lnTo>
                    <a:pt x="518" y="256"/>
                  </a:lnTo>
                  <a:close/>
                  <a:moveTo>
                    <a:pt x="438" y="234"/>
                  </a:moveTo>
                  <a:lnTo>
                    <a:pt x="446" y="220"/>
                  </a:lnTo>
                  <a:lnTo>
                    <a:pt x="484" y="232"/>
                  </a:lnTo>
                  <a:lnTo>
                    <a:pt x="476" y="244"/>
                  </a:lnTo>
                  <a:lnTo>
                    <a:pt x="438" y="234"/>
                  </a:lnTo>
                  <a:close/>
                  <a:moveTo>
                    <a:pt x="370" y="170"/>
                  </a:moveTo>
                  <a:lnTo>
                    <a:pt x="406" y="180"/>
                  </a:lnTo>
                  <a:lnTo>
                    <a:pt x="392" y="202"/>
                  </a:lnTo>
                  <a:lnTo>
                    <a:pt x="354" y="192"/>
                  </a:lnTo>
                  <a:lnTo>
                    <a:pt x="370" y="170"/>
                  </a:lnTo>
                  <a:close/>
                  <a:moveTo>
                    <a:pt x="314" y="180"/>
                  </a:moveTo>
                  <a:lnTo>
                    <a:pt x="330" y="158"/>
                  </a:lnTo>
                  <a:lnTo>
                    <a:pt x="366" y="168"/>
                  </a:lnTo>
                  <a:lnTo>
                    <a:pt x="350" y="190"/>
                  </a:lnTo>
                  <a:lnTo>
                    <a:pt x="314" y="180"/>
                  </a:lnTo>
                  <a:close/>
                  <a:moveTo>
                    <a:pt x="174" y="116"/>
                  </a:moveTo>
                  <a:lnTo>
                    <a:pt x="208" y="126"/>
                  </a:lnTo>
                  <a:lnTo>
                    <a:pt x="192" y="146"/>
                  </a:lnTo>
                  <a:lnTo>
                    <a:pt x="158" y="136"/>
                  </a:lnTo>
                  <a:lnTo>
                    <a:pt x="174" y="116"/>
                  </a:lnTo>
                  <a:close/>
                  <a:moveTo>
                    <a:pt x="118" y="124"/>
                  </a:moveTo>
                  <a:lnTo>
                    <a:pt x="134" y="104"/>
                  </a:lnTo>
                  <a:lnTo>
                    <a:pt x="170" y="114"/>
                  </a:lnTo>
                  <a:lnTo>
                    <a:pt x="154" y="134"/>
                  </a:lnTo>
                  <a:lnTo>
                    <a:pt x="118" y="124"/>
                  </a:lnTo>
                  <a:close/>
                  <a:moveTo>
                    <a:pt x="100" y="96"/>
                  </a:moveTo>
                  <a:lnTo>
                    <a:pt x="130" y="104"/>
                  </a:lnTo>
                  <a:lnTo>
                    <a:pt x="112" y="124"/>
                  </a:lnTo>
                  <a:lnTo>
                    <a:pt x="82" y="114"/>
                  </a:lnTo>
                  <a:lnTo>
                    <a:pt x="100" y="96"/>
                  </a:lnTo>
                  <a:close/>
                  <a:moveTo>
                    <a:pt x="104" y="68"/>
                  </a:moveTo>
                  <a:lnTo>
                    <a:pt x="134" y="76"/>
                  </a:lnTo>
                  <a:lnTo>
                    <a:pt x="116" y="96"/>
                  </a:lnTo>
                  <a:lnTo>
                    <a:pt x="86" y="88"/>
                  </a:lnTo>
                  <a:lnTo>
                    <a:pt x="104" y="68"/>
                  </a:lnTo>
                  <a:close/>
                  <a:moveTo>
                    <a:pt x="114" y="44"/>
                  </a:moveTo>
                  <a:lnTo>
                    <a:pt x="144" y="52"/>
                  </a:lnTo>
                  <a:lnTo>
                    <a:pt x="128" y="70"/>
                  </a:lnTo>
                  <a:lnTo>
                    <a:pt x="96" y="62"/>
                  </a:lnTo>
                  <a:lnTo>
                    <a:pt x="114" y="44"/>
                  </a:lnTo>
                  <a:close/>
                  <a:moveTo>
                    <a:pt x="116" y="18"/>
                  </a:moveTo>
                  <a:lnTo>
                    <a:pt x="148" y="26"/>
                  </a:lnTo>
                  <a:lnTo>
                    <a:pt x="130" y="44"/>
                  </a:lnTo>
                  <a:lnTo>
                    <a:pt x="100" y="36"/>
                  </a:lnTo>
                  <a:lnTo>
                    <a:pt x="116" y="18"/>
                  </a:lnTo>
                  <a:close/>
                  <a:moveTo>
                    <a:pt x="474" y="136"/>
                  </a:moveTo>
                  <a:lnTo>
                    <a:pt x="488" y="116"/>
                  </a:lnTo>
                  <a:lnTo>
                    <a:pt x="524" y="124"/>
                  </a:lnTo>
                  <a:lnTo>
                    <a:pt x="510" y="144"/>
                  </a:lnTo>
                  <a:lnTo>
                    <a:pt x="474" y="136"/>
                  </a:lnTo>
                  <a:close/>
                  <a:moveTo>
                    <a:pt x="448" y="190"/>
                  </a:moveTo>
                  <a:lnTo>
                    <a:pt x="432" y="214"/>
                  </a:lnTo>
                  <a:lnTo>
                    <a:pt x="396" y="204"/>
                  </a:lnTo>
                  <a:lnTo>
                    <a:pt x="410" y="180"/>
                  </a:lnTo>
                  <a:lnTo>
                    <a:pt x="448" y="190"/>
                  </a:lnTo>
                  <a:close/>
                  <a:moveTo>
                    <a:pt x="406" y="150"/>
                  </a:moveTo>
                  <a:lnTo>
                    <a:pt x="442" y="160"/>
                  </a:lnTo>
                  <a:lnTo>
                    <a:pt x="430" y="182"/>
                  </a:lnTo>
                  <a:lnTo>
                    <a:pt x="392" y="172"/>
                  </a:lnTo>
                  <a:lnTo>
                    <a:pt x="406" y="150"/>
                  </a:lnTo>
                  <a:close/>
                  <a:moveTo>
                    <a:pt x="312" y="150"/>
                  </a:moveTo>
                  <a:lnTo>
                    <a:pt x="326" y="128"/>
                  </a:lnTo>
                  <a:lnTo>
                    <a:pt x="362" y="138"/>
                  </a:lnTo>
                  <a:lnTo>
                    <a:pt x="348" y="160"/>
                  </a:lnTo>
                  <a:lnTo>
                    <a:pt x="312" y="150"/>
                  </a:lnTo>
                  <a:close/>
                  <a:moveTo>
                    <a:pt x="290" y="148"/>
                  </a:moveTo>
                  <a:lnTo>
                    <a:pt x="326" y="158"/>
                  </a:lnTo>
                  <a:lnTo>
                    <a:pt x="310" y="178"/>
                  </a:lnTo>
                  <a:lnTo>
                    <a:pt x="274" y="168"/>
                  </a:lnTo>
                  <a:lnTo>
                    <a:pt x="290" y="148"/>
                  </a:lnTo>
                  <a:close/>
                  <a:moveTo>
                    <a:pt x="252" y="136"/>
                  </a:moveTo>
                  <a:lnTo>
                    <a:pt x="286" y="146"/>
                  </a:lnTo>
                  <a:lnTo>
                    <a:pt x="270" y="168"/>
                  </a:lnTo>
                  <a:lnTo>
                    <a:pt x="234" y="158"/>
                  </a:lnTo>
                  <a:lnTo>
                    <a:pt x="252" y="136"/>
                  </a:lnTo>
                  <a:close/>
                  <a:moveTo>
                    <a:pt x="248" y="136"/>
                  </a:moveTo>
                  <a:lnTo>
                    <a:pt x="230" y="156"/>
                  </a:lnTo>
                  <a:lnTo>
                    <a:pt x="196" y="146"/>
                  </a:lnTo>
                  <a:lnTo>
                    <a:pt x="212" y="126"/>
                  </a:lnTo>
                  <a:lnTo>
                    <a:pt x="248" y="136"/>
                  </a:lnTo>
                  <a:close/>
                  <a:moveTo>
                    <a:pt x="212" y="98"/>
                  </a:moveTo>
                  <a:lnTo>
                    <a:pt x="246" y="106"/>
                  </a:lnTo>
                  <a:lnTo>
                    <a:pt x="230" y="126"/>
                  </a:lnTo>
                  <a:lnTo>
                    <a:pt x="196" y="118"/>
                  </a:lnTo>
                  <a:lnTo>
                    <a:pt x="212" y="98"/>
                  </a:lnTo>
                  <a:close/>
                  <a:moveTo>
                    <a:pt x="180" y="60"/>
                  </a:moveTo>
                  <a:lnTo>
                    <a:pt x="162" y="80"/>
                  </a:lnTo>
                  <a:lnTo>
                    <a:pt x="132" y="72"/>
                  </a:lnTo>
                  <a:lnTo>
                    <a:pt x="148" y="52"/>
                  </a:lnTo>
                  <a:lnTo>
                    <a:pt x="180" y="60"/>
                  </a:lnTo>
                  <a:close/>
                  <a:moveTo>
                    <a:pt x="166" y="52"/>
                  </a:moveTo>
                  <a:lnTo>
                    <a:pt x="136" y="44"/>
                  </a:lnTo>
                  <a:lnTo>
                    <a:pt x="152" y="26"/>
                  </a:lnTo>
                  <a:lnTo>
                    <a:pt x="182" y="34"/>
                  </a:lnTo>
                  <a:lnTo>
                    <a:pt x="166" y="52"/>
                  </a:lnTo>
                  <a:close/>
                  <a:moveTo>
                    <a:pt x="202" y="62"/>
                  </a:moveTo>
                  <a:lnTo>
                    <a:pt x="170" y="54"/>
                  </a:lnTo>
                  <a:lnTo>
                    <a:pt x="186" y="36"/>
                  </a:lnTo>
                  <a:lnTo>
                    <a:pt x="218" y="44"/>
                  </a:lnTo>
                  <a:lnTo>
                    <a:pt x="202" y="62"/>
                  </a:lnTo>
                  <a:close/>
                  <a:moveTo>
                    <a:pt x="238" y="72"/>
                  </a:moveTo>
                  <a:lnTo>
                    <a:pt x="206" y="64"/>
                  </a:lnTo>
                  <a:lnTo>
                    <a:pt x="222" y="46"/>
                  </a:lnTo>
                  <a:lnTo>
                    <a:pt x="254" y="54"/>
                  </a:lnTo>
                  <a:lnTo>
                    <a:pt x="238" y="72"/>
                  </a:lnTo>
                  <a:close/>
                  <a:moveTo>
                    <a:pt x="276" y="82"/>
                  </a:moveTo>
                  <a:lnTo>
                    <a:pt x="242" y="74"/>
                  </a:lnTo>
                  <a:lnTo>
                    <a:pt x="258" y="54"/>
                  </a:lnTo>
                  <a:lnTo>
                    <a:pt x="290" y="64"/>
                  </a:lnTo>
                  <a:lnTo>
                    <a:pt x="276" y="82"/>
                  </a:lnTo>
                  <a:close/>
                  <a:moveTo>
                    <a:pt x="314" y="92"/>
                  </a:moveTo>
                  <a:lnTo>
                    <a:pt x="280" y="84"/>
                  </a:lnTo>
                  <a:lnTo>
                    <a:pt x="294" y="64"/>
                  </a:lnTo>
                  <a:lnTo>
                    <a:pt x="328" y="74"/>
                  </a:lnTo>
                  <a:lnTo>
                    <a:pt x="314" y="92"/>
                  </a:lnTo>
                  <a:close/>
                  <a:moveTo>
                    <a:pt x="354" y="102"/>
                  </a:moveTo>
                  <a:lnTo>
                    <a:pt x="320" y="94"/>
                  </a:lnTo>
                  <a:lnTo>
                    <a:pt x="334" y="74"/>
                  </a:lnTo>
                  <a:lnTo>
                    <a:pt x="366" y="84"/>
                  </a:lnTo>
                  <a:lnTo>
                    <a:pt x="354" y="102"/>
                  </a:lnTo>
                  <a:close/>
                  <a:moveTo>
                    <a:pt x="392" y="114"/>
                  </a:moveTo>
                  <a:lnTo>
                    <a:pt x="358" y="104"/>
                  </a:lnTo>
                  <a:lnTo>
                    <a:pt x="370" y="84"/>
                  </a:lnTo>
                  <a:lnTo>
                    <a:pt x="404" y="94"/>
                  </a:lnTo>
                  <a:lnTo>
                    <a:pt x="392" y="114"/>
                  </a:lnTo>
                  <a:close/>
                  <a:moveTo>
                    <a:pt x="432" y="124"/>
                  </a:moveTo>
                  <a:lnTo>
                    <a:pt x="396" y="114"/>
                  </a:lnTo>
                  <a:lnTo>
                    <a:pt x="408" y="94"/>
                  </a:lnTo>
                  <a:lnTo>
                    <a:pt x="444" y="104"/>
                  </a:lnTo>
                  <a:lnTo>
                    <a:pt x="432" y="124"/>
                  </a:lnTo>
                  <a:close/>
                  <a:moveTo>
                    <a:pt x="436" y="124"/>
                  </a:moveTo>
                  <a:lnTo>
                    <a:pt x="448" y="104"/>
                  </a:lnTo>
                  <a:lnTo>
                    <a:pt x="484" y="114"/>
                  </a:lnTo>
                  <a:lnTo>
                    <a:pt x="470" y="134"/>
                  </a:lnTo>
                  <a:lnTo>
                    <a:pt x="436" y="124"/>
                  </a:lnTo>
                  <a:close/>
                  <a:moveTo>
                    <a:pt x="320" y="122"/>
                  </a:moveTo>
                  <a:lnTo>
                    <a:pt x="334" y="102"/>
                  </a:lnTo>
                  <a:lnTo>
                    <a:pt x="370" y="112"/>
                  </a:lnTo>
                  <a:lnTo>
                    <a:pt x="354" y="132"/>
                  </a:lnTo>
                  <a:lnTo>
                    <a:pt x="320" y="122"/>
                  </a:lnTo>
                  <a:close/>
                  <a:moveTo>
                    <a:pt x="330" y="100"/>
                  </a:moveTo>
                  <a:lnTo>
                    <a:pt x="316" y="122"/>
                  </a:lnTo>
                  <a:lnTo>
                    <a:pt x="282" y="112"/>
                  </a:lnTo>
                  <a:lnTo>
                    <a:pt x="296" y="92"/>
                  </a:lnTo>
                  <a:lnTo>
                    <a:pt x="330" y="100"/>
                  </a:lnTo>
                  <a:close/>
                  <a:moveTo>
                    <a:pt x="258" y="82"/>
                  </a:moveTo>
                  <a:lnTo>
                    <a:pt x="292" y="90"/>
                  </a:lnTo>
                  <a:lnTo>
                    <a:pt x="278" y="110"/>
                  </a:lnTo>
                  <a:lnTo>
                    <a:pt x="242" y="102"/>
                  </a:lnTo>
                  <a:lnTo>
                    <a:pt x="258" y="82"/>
                  </a:lnTo>
                  <a:close/>
                  <a:moveTo>
                    <a:pt x="166" y="80"/>
                  </a:moveTo>
                  <a:lnTo>
                    <a:pt x="184" y="62"/>
                  </a:lnTo>
                  <a:lnTo>
                    <a:pt x="216" y="70"/>
                  </a:lnTo>
                  <a:lnTo>
                    <a:pt x="200" y="90"/>
                  </a:lnTo>
                  <a:lnTo>
                    <a:pt x="166" y="80"/>
                  </a:lnTo>
                  <a:close/>
                  <a:moveTo>
                    <a:pt x="206" y="92"/>
                  </a:moveTo>
                  <a:lnTo>
                    <a:pt x="220" y="72"/>
                  </a:lnTo>
                  <a:lnTo>
                    <a:pt x="254" y="80"/>
                  </a:lnTo>
                  <a:lnTo>
                    <a:pt x="238" y="100"/>
                  </a:lnTo>
                  <a:lnTo>
                    <a:pt x="206" y="92"/>
                  </a:lnTo>
                  <a:close/>
                  <a:moveTo>
                    <a:pt x="234" y="128"/>
                  </a:moveTo>
                  <a:lnTo>
                    <a:pt x="250" y="108"/>
                  </a:lnTo>
                  <a:lnTo>
                    <a:pt x="284" y="116"/>
                  </a:lnTo>
                  <a:lnTo>
                    <a:pt x="268" y="138"/>
                  </a:lnTo>
                  <a:lnTo>
                    <a:pt x="234" y="128"/>
                  </a:lnTo>
                  <a:close/>
                  <a:moveTo>
                    <a:pt x="272" y="138"/>
                  </a:moveTo>
                  <a:lnTo>
                    <a:pt x="288" y="118"/>
                  </a:lnTo>
                  <a:lnTo>
                    <a:pt x="322" y="128"/>
                  </a:lnTo>
                  <a:lnTo>
                    <a:pt x="308" y="148"/>
                  </a:lnTo>
                  <a:lnTo>
                    <a:pt x="272" y="138"/>
                  </a:lnTo>
                  <a:close/>
                  <a:moveTo>
                    <a:pt x="358" y="132"/>
                  </a:moveTo>
                  <a:lnTo>
                    <a:pt x="374" y="112"/>
                  </a:lnTo>
                  <a:lnTo>
                    <a:pt x="408" y="122"/>
                  </a:lnTo>
                  <a:lnTo>
                    <a:pt x="394" y="142"/>
                  </a:lnTo>
                  <a:lnTo>
                    <a:pt x="358" y="132"/>
                  </a:lnTo>
                  <a:close/>
                  <a:moveTo>
                    <a:pt x="398" y="144"/>
                  </a:moveTo>
                  <a:lnTo>
                    <a:pt x="412" y="122"/>
                  </a:lnTo>
                  <a:lnTo>
                    <a:pt x="448" y="132"/>
                  </a:lnTo>
                  <a:lnTo>
                    <a:pt x="434" y="154"/>
                  </a:lnTo>
                  <a:lnTo>
                    <a:pt x="398" y="144"/>
                  </a:lnTo>
                  <a:close/>
                  <a:moveTo>
                    <a:pt x="438" y="154"/>
                  </a:moveTo>
                  <a:lnTo>
                    <a:pt x="452" y="134"/>
                  </a:lnTo>
                  <a:lnTo>
                    <a:pt x="488" y="142"/>
                  </a:lnTo>
                  <a:lnTo>
                    <a:pt x="476" y="164"/>
                  </a:lnTo>
                  <a:lnTo>
                    <a:pt x="438" y="154"/>
                  </a:lnTo>
                  <a:close/>
                  <a:moveTo>
                    <a:pt x="122" y="96"/>
                  </a:moveTo>
                  <a:lnTo>
                    <a:pt x="138" y="78"/>
                  </a:lnTo>
                  <a:lnTo>
                    <a:pt x="170" y="86"/>
                  </a:lnTo>
                  <a:lnTo>
                    <a:pt x="154" y="106"/>
                  </a:lnTo>
                  <a:lnTo>
                    <a:pt x="122" y="96"/>
                  </a:lnTo>
                  <a:close/>
                  <a:moveTo>
                    <a:pt x="158" y="106"/>
                  </a:moveTo>
                  <a:lnTo>
                    <a:pt x="176" y="88"/>
                  </a:lnTo>
                  <a:lnTo>
                    <a:pt x="208" y="96"/>
                  </a:lnTo>
                  <a:lnTo>
                    <a:pt x="192" y="116"/>
                  </a:lnTo>
                  <a:lnTo>
                    <a:pt x="158" y="106"/>
                  </a:lnTo>
                  <a:close/>
                  <a:moveTo>
                    <a:pt x="352" y="160"/>
                  </a:moveTo>
                  <a:lnTo>
                    <a:pt x="366" y="138"/>
                  </a:lnTo>
                  <a:lnTo>
                    <a:pt x="402" y="148"/>
                  </a:lnTo>
                  <a:lnTo>
                    <a:pt x="388" y="170"/>
                  </a:lnTo>
                  <a:lnTo>
                    <a:pt x="352" y="160"/>
                  </a:lnTo>
                  <a:close/>
                  <a:moveTo>
                    <a:pt x="434" y="182"/>
                  </a:moveTo>
                  <a:lnTo>
                    <a:pt x="446" y="160"/>
                  </a:lnTo>
                  <a:lnTo>
                    <a:pt x="484" y="170"/>
                  </a:lnTo>
                  <a:lnTo>
                    <a:pt x="472" y="194"/>
                  </a:lnTo>
                  <a:lnTo>
                    <a:pt x="434" y="182"/>
                  </a:lnTo>
                  <a:close/>
                  <a:moveTo>
                    <a:pt x="480" y="166"/>
                  </a:moveTo>
                  <a:lnTo>
                    <a:pt x="492" y="144"/>
                  </a:lnTo>
                  <a:lnTo>
                    <a:pt x="530" y="154"/>
                  </a:lnTo>
                  <a:lnTo>
                    <a:pt x="516" y="176"/>
                  </a:lnTo>
                  <a:lnTo>
                    <a:pt x="480" y="166"/>
                  </a:lnTo>
                  <a:close/>
                  <a:moveTo>
                    <a:pt x="628" y="152"/>
                  </a:moveTo>
                  <a:lnTo>
                    <a:pt x="628" y="148"/>
                  </a:lnTo>
                  <a:lnTo>
                    <a:pt x="584" y="136"/>
                  </a:lnTo>
                  <a:lnTo>
                    <a:pt x="594" y="120"/>
                  </a:lnTo>
                  <a:lnTo>
                    <a:pt x="592" y="118"/>
                  </a:lnTo>
                  <a:lnTo>
                    <a:pt x="580" y="136"/>
                  </a:lnTo>
                  <a:lnTo>
                    <a:pt x="542" y="126"/>
                  </a:lnTo>
                  <a:lnTo>
                    <a:pt x="552" y="110"/>
                  </a:lnTo>
                  <a:lnTo>
                    <a:pt x="550" y="106"/>
                  </a:lnTo>
                  <a:lnTo>
                    <a:pt x="538" y="124"/>
                  </a:lnTo>
                  <a:lnTo>
                    <a:pt x="502" y="114"/>
                  </a:lnTo>
                  <a:lnTo>
                    <a:pt x="512" y="98"/>
                  </a:lnTo>
                  <a:lnTo>
                    <a:pt x="508" y="96"/>
                  </a:lnTo>
                  <a:lnTo>
                    <a:pt x="498" y="114"/>
                  </a:lnTo>
                  <a:lnTo>
                    <a:pt x="462" y="104"/>
                  </a:lnTo>
                  <a:lnTo>
                    <a:pt x="472" y="88"/>
                  </a:lnTo>
                  <a:lnTo>
                    <a:pt x="470" y="86"/>
                  </a:lnTo>
                  <a:lnTo>
                    <a:pt x="458" y="104"/>
                  </a:lnTo>
                  <a:lnTo>
                    <a:pt x="422" y="94"/>
                  </a:lnTo>
                  <a:lnTo>
                    <a:pt x="432" y="78"/>
                  </a:lnTo>
                  <a:lnTo>
                    <a:pt x="430" y="76"/>
                  </a:lnTo>
                  <a:lnTo>
                    <a:pt x="418" y="92"/>
                  </a:lnTo>
                  <a:lnTo>
                    <a:pt x="382" y="84"/>
                  </a:lnTo>
                  <a:lnTo>
                    <a:pt x="394" y="68"/>
                  </a:lnTo>
                  <a:lnTo>
                    <a:pt x="390" y="66"/>
                  </a:lnTo>
                  <a:lnTo>
                    <a:pt x="378" y="82"/>
                  </a:lnTo>
                  <a:lnTo>
                    <a:pt x="344" y="74"/>
                  </a:lnTo>
                  <a:lnTo>
                    <a:pt x="354" y="60"/>
                  </a:lnTo>
                  <a:lnTo>
                    <a:pt x="352" y="56"/>
                  </a:lnTo>
                  <a:lnTo>
                    <a:pt x="340" y="72"/>
                  </a:lnTo>
                  <a:lnTo>
                    <a:pt x="306" y="64"/>
                  </a:lnTo>
                  <a:lnTo>
                    <a:pt x="316" y="50"/>
                  </a:lnTo>
                  <a:lnTo>
                    <a:pt x="312" y="48"/>
                  </a:lnTo>
                  <a:lnTo>
                    <a:pt x="302" y="62"/>
                  </a:lnTo>
                  <a:lnTo>
                    <a:pt x="268" y="52"/>
                  </a:lnTo>
                  <a:lnTo>
                    <a:pt x="278" y="40"/>
                  </a:lnTo>
                  <a:lnTo>
                    <a:pt x="274" y="38"/>
                  </a:lnTo>
                  <a:lnTo>
                    <a:pt x="264" y="52"/>
                  </a:lnTo>
                  <a:lnTo>
                    <a:pt x="230" y="44"/>
                  </a:lnTo>
                  <a:lnTo>
                    <a:pt x="242" y="32"/>
                  </a:lnTo>
                  <a:lnTo>
                    <a:pt x="238" y="28"/>
                  </a:lnTo>
                  <a:lnTo>
                    <a:pt x="226" y="42"/>
                  </a:lnTo>
                  <a:lnTo>
                    <a:pt x="196" y="34"/>
                  </a:lnTo>
                  <a:lnTo>
                    <a:pt x="206" y="22"/>
                  </a:lnTo>
                  <a:lnTo>
                    <a:pt x="202" y="20"/>
                  </a:lnTo>
                  <a:lnTo>
                    <a:pt x="190" y="32"/>
                  </a:lnTo>
                  <a:lnTo>
                    <a:pt x="160" y="24"/>
                  </a:lnTo>
                  <a:lnTo>
                    <a:pt x="172" y="12"/>
                  </a:lnTo>
                  <a:lnTo>
                    <a:pt x="168" y="10"/>
                  </a:lnTo>
                  <a:lnTo>
                    <a:pt x="156" y="24"/>
                  </a:lnTo>
                  <a:lnTo>
                    <a:pt x="124" y="16"/>
                  </a:lnTo>
                  <a:lnTo>
                    <a:pt x="136" y="4"/>
                  </a:lnTo>
                  <a:lnTo>
                    <a:pt x="132" y="0"/>
                  </a:lnTo>
                  <a:lnTo>
                    <a:pt x="120" y="14"/>
                  </a:lnTo>
                  <a:lnTo>
                    <a:pt x="82" y="4"/>
                  </a:lnTo>
                  <a:lnTo>
                    <a:pt x="80" y="8"/>
                  </a:lnTo>
                  <a:lnTo>
                    <a:pt x="112" y="16"/>
                  </a:lnTo>
                  <a:lnTo>
                    <a:pt x="96" y="34"/>
                  </a:lnTo>
                  <a:lnTo>
                    <a:pt x="62" y="26"/>
                  </a:lnTo>
                  <a:lnTo>
                    <a:pt x="60" y="30"/>
                  </a:lnTo>
                  <a:lnTo>
                    <a:pt x="110" y="42"/>
                  </a:lnTo>
                  <a:lnTo>
                    <a:pt x="92" y="60"/>
                  </a:lnTo>
                  <a:lnTo>
                    <a:pt x="42" y="48"/>
                  </a:lnTo>
                  <a:lnTo>
                    <a:pt x="40" y="50"/>
                  </a:lnTo>
                  <a:lnTo>
                    <a:pt x="98" y="66"/>
                  </a:lnTo>
                  <a:lnTo>
                    <a:pt x="82" y="86"/>
                  </a:lnTo>
                  <a:lnTo>
                    <a:pt x="20" y="70"/>
                  </a:lnTo>
                  <a:lnTo>
                    <a:pt x="20" y="72"/>
                  </a:lnTo>
                  <a:lnTo>
                    <a:pt x="96" y="94"/>
                  </a:lnTo>
                  <a:lnTo>
                    <a:pt x="78" y="114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30" y="104"/>
                  </a:lnTo>
                  <a:lnTo>
                    <a:pt x="4" y="132"/>
                  </a:lnTo>
                  <a:lnTo>
                    <a:pt x="6" y="134"/>
                  </a:lnTo>
                  <a:lnTo>
                    <a:pt x="34" y="106"/>
                  </a:lnTo>
                  <a:lnTo>
                    <a:pt x="66" y="114"/>
                  </a:lnTo>
                  <a:lnTo>
                    <a:pt x="42" y="144"/>
                  </a:lnTo>
                  <a:lnTo>
                    <a:pt x="44" y="146"/>
                  </a:lnTo>
                  <a:lnTo>
                    <a:pt x="72" y="116"/>
                  </a:lnTo>
                  <a:lnTo>
                    <a:pt x="104" y="124"/>
                  </a:lnTo>
                  <a:lnTo>
                    <a:pt x="78" y="154"/>
                  </a:lnTo>
                  <a:lnTo>
                    <a:pt x="82" y="156"/>
                  </a:lnTo>
                  <a:lnTo>
                    <a:pt x="108" y="126"/>
                  </a:lnTo>
                  <a:lnTo>
                    <a:pt x="150" y="138"/>
                  </a:lnTo>
                  <a:lnTo>
                    <a:pt x="126" y="168"/>
                  </a:lnTo>
                  <a:lnTo>
                    <a:pt x="128" y="170"/>
                  </a:lnTo>
                  <a:lnTo>
                    <a:pt x="154" y="140"/>
                  </a:lnTo>
                  <a:lnTo>
                    <a:pt x="220" y="158"/>
                  </a:lnTo>
                  <a:lnTo>
                    <a:pt x="196" y="186"/>
                  </a:lnTo>
                  <a:lnTo>
                    <a:pt x="198" y="188"/>
                  </a:lnTo>
                  <a:lnTo>
                    <a:pt x="224" y="158"/>
                  </a:lnTo>
                  <a:lnTo>
                    <a:pt x="348" y="194"/>
                  </a:lnTo>
                  <a:lnTo>
                    <a:pt x="328" y="226"/>
                  </a:lnTo>
                  <a:lnTo>
                    <a:pt x="330" y="228"/>
                  </a:lnTo>
                  <a:lnTo>
                    <a:pt x="352" y="194"/>
                  </a:lnTo>
                  <a:lnTo>
                    <a:pt x="400" y="208"/>
                  </a:lnTo>
                  <a:lnTo>
                    <a:pt x="378" y="240"/>
                  </a:lnTo>
                  <a:lnTo>
                    <a:pt x="382" y="242"/>
                  </a:lnTo>
                  <a:lnTo>
                    <a:pt x="404" y="210"/>
                  </a:lnTo>
                  <a:lnTo>
                    <a:pt x="442" y="220"/>
                  </a:lnTo>
                  <a:lnTo>
                    <a:pt x="420" y="252"/>
                  </a:lnTo>
                  <a:lnTo>
                    <a:pt x="424" y="254"/>
                  </a:lnTo>
                  <a:lnTo>
                    <a:pt x="436" y="236"/>
                  </a:lnTo>
                  <a:lnTo>
                    <a:pt x="474" y="248"/>
                  </a:lnTo>
                  <a:lnTo>
                    <a:pt x="464" y="264"/>
                  </a:lnTo>
                  <a:lnTo>
                    <a:pt x="468" y="266"/>
                  </a:lnTo>
                  <a:lnTo>
                    <a:pt x="478" y="248"/>
                  </a:lnTo>
                  <a:lnTo>
                    <a:pt x="516" y="260"/>
                  </a:lnTo>
                  <a:lnTo>
                    <a:pt x="506" y="278"/>
                  </a:lnTo>
                  <a:lnTo>
                    <a:pt x="510" y="280"/>
                  </a:lnTo>
                  <a:lnTo>
                    <a:pt x="520" y="262"/>
                  </a:lnTo>
                  <a:lnTo>
                    <a:pt x="562" y="272"/>
                  </a:lnTo>
                  <a:lnTo>
                    <a:pt x="564" y="270"/>
                  </a:lnTo>
                  <a:lnTo>
                    <a:pt x="522" y="258"/>
                  </a:lnTo>
                  <a:lnTo>
                    <a:pt x="528" y="244"/>
                  </a:lnTo>
                  <a:lnTo>
                    <a:pt x="572" y="256"/>
                  </a:lnTo>
                  <a:lnTo>
                    <a:pt x="572" y="252"/>
                  </a:lnTo>
                  <a:lnTo>
                    <a:pt x="480" y="226"/>
                  </a:lnTo>
                  <a:lnTo>
                    <a:pt x="494" y="204"/>
                  </a:lnTo>
                  <a:lnTo>
                    <a:pt x="586" y="228"/>
                  </a:lnTo>
                  <a:lnTo>
                    <a:pt x="586" y="226"/>
                  </a:lnTo>
                  <a:lnTo>
                    <a:pt x="516" y="206"/>
                  </a:lnTo>
                  <a:lnTo>
                    <a:pt x="530" y="184"/>
                  </a:lnTo>
                  <a:lnTo>
                    <a:pt x="600" y="202"/>
                  </a:lnTo>
                  <a:lnTo>
                    <a:pt x="602" y="198"/>
                  </a:lnTo>
                  <a:lnTo>
                    <a:pt x="562" y="188"/>
                  </a:lnTo>
                  <a:lnTo>
                    <a:pt x="576" y="166"/>
                  </a:lnTo>
                  <a:lnTo>
                    <a:pt x="614" y="176"/>
                  </a:lnTo>
                  <a:lnTo>
                    <a:pt x="616" y="172"/>
                  </a:lnTo>
                  <a:lnTo>
                    <a:pt x="558" y="156"/>
                  </a:lnTo>
                  <a:lnTo>
                    <a:pt x="568" y="136"/>
                  </a:lnTo>
                  <a:lnTo>
                    <a:pt x="628" y="15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Freeform 248">
              <a:extLst>
                <a:ext uri="{FF2B5EF4-FFF2-40B4-BE49-F238E27FC236}">
                  <a16:creationId xmlns:a16="http://schemas.microsoft.com/office/drawing/2014/main" id="{135C8200-B36F-7CC7-AD05-ED6464275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" y="1550"/>
              <a:ext cx="296" cy="192"/>
            </a:xfrm>
            <a:custGeom>
              <a:avLst/>
              <a:gdLst>
                <a:gd name="T0" fmla="*/ 0 w 296"/>
                <a:gd name="T1" fmla="*/ 130 h 192"/>
                <a:gd name="T2" fmla="*/ 0 w 296"/>
                <a:gd name="T3" fmla="*/ 130 h 192"/>
                <a:gd name="T4" fmla="*/ 8 w 296"/>
                <a:gd name="T5" fmla="*/ 118 h 192"/>
                <a:gd name="T6" fmla="*/ 16 w 296"/>
                <a:gd name="T7" fmla="*/ 108 h 192"/>
                <a:gd name="T8" fmla="*/ 24 w 296"/>
                <a:gd name="T9" fmla="*/ 100 h 192"/>
                <a:gd name="T10" fmla="*/ 32 w 296"/>
                <a:gd name="T11" fmla="*/ 92 h 192"/>
                <a:gd name="T12" fmla="*/ 52 w 296"/>
                <a:gd name="T13" fmla="*/ 78 h 192"/>
                <a:gd name="T14" fmla="*/ 72 w 296"/>
                <a:gd name="T15" fmla="*/ 70 h 192"/>
                <a:gd name="T16" fmla="*/ 94 w 296"/>
                <a:gd name="T17" fmla="*/ 64 h 192"/>
                <a:gd name="T18" fmla="*/ 116 w 296"/>
                <a:gd name="T19" fmla="*/ 60 h 192"/>
                <a:gd name="T20" fmla="*/ 162 w 296"/>
                <a:gd name="T21" fmla="*/ 58 h 192"/>
                <a:gd name="T22" fmla="*/ 206 w 296"/>
                <a:gd name="T23" fmla="*/ 56 h 192"/>
                <a:gd name="T24" fmla="*/ 226 w 296"/>
                <a:gd name="T25" fmla="*/ 54 h 192"/>
                <a:gd name="T26" fmla="*/ 246 w 296"/>
                <a:gd name="T27" fmla="*/ 50 h 192"/>
                <a:gd name="T28" fmla="*/ 262 w 296"/>
                <a:gd name="T29" fmla="*/ 42 h 192"/>
                <a:gd name="T30" fmla="*/ 276 w 296"/>
                <a:gd name="T31" fmla="*/ 32 h 192"/>
                <a:gd name="T32" fmla="*/ 282 w 296"/>
                <a:gd name="T33" fmla="*/ 26 h 192"/>
                <a:gd name="T34" fmla="*/ 288 w 296"/>
                <a:gd name="T35" fmla="*/ 18 h 192"/>
                <a:gd name="T36" fmla="*/ 292 w 296"/>
                <a:gd name="T37" fmla="*/ 10 h 192"/>
                <a:gd name="T38" fmla="*/ 296 w 296"/>
                <a:gd name="T39" fmla="*/ 0 h 192"/>
                <a:gd name="T40" fmla="*/ 256 w 296"/>
                <a:gd name="T41" fmla="*/ 192 h 192"/>
                <a:gd name="T42" fmla="*/ 0 w 296"/>
                <a:gd name="T43" fmla="*/ 130 h 19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96" h="192">
                  <a:moveTo>
                    <a:pt x="0" y="130"/>
                  </a:moveTo>
                  <a:lnTo>
                    <a:pt x="0" y="130"/>
                  </a:lnTo>
                  <a:lnTo>
                    <a:pt x="8" y="118"/>
                  </a:lnTo>
                  <a:lnTo>
                    <a:pt x="16" y="108"/>
                  </a:lnTo>
                  <a:lnTo>
                    <a:pt x="24" y="100"/>
                  </a:lnTo>
                  <a:lnTo>
                    <a:pt x="32" y="92"/>
                  </a:lnTo>
                  <a:lnTo>
                    <a:pt x="52" y="78"/>
                  </a:lnTo>
                  <a:lnTo>
                    <a:pt x="72" y="70"/>
                  </a:lnTo>
                  <a:lnTo>
                    <a:pt x="94" y="64"/>
                  </a:lnTo>
                  <a:lnTo>
                    <a:pt x="116" y="60"/>
                  </a:lnTo>
                  <a:lnTo>
                    <a:pt x="162" y="58"/>
                  </a:lnTo>
                  <a:lnTo>
                    <a:pt x="206" y="56"/>
                  </a:lnTo>
                  <a:lnTo>
                    <a:pt x="226" y="54"/>
                  </a:lnTo>
                  <a:lnTo>
                    <a:pt x="246" y="50"/>
                  </a:lnTo>
                  <a:lnTo>
                    <a:pt x="262" y="42"/>
                  </a:lnTo>
                  <a:lnTo>
                    <a:pt x="276" y="32"/>
                  </a:lnTo>
                  <a:lnTo>
                    <a:pt x="282" y="26"/>
                  </a:lnTo>
                  <a:lnTo>
                    <a:pt x="288" y="18"/>
                  </a:lnTo>
                  <a:lnTo>
                    <a:pt x="292" y="10"/>
                  </a:lnTo>
                  <a:lnTo>
                    <a:pt x="296" y="0"/>
                  </a:lnTo>
                  <a:lnTo>
                    <a:pt x="256" y="19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4BBC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Freeform 249">
              <a:extLst>
                <a:ext uri="{FF2B5EF4-FFF2-40B4-BE49-F238E27FC236}">
                  <a16:creationId xmlns:a16="http://schemas.microsoft.com/office/drawing/2014/main" id="{9C700AFC-18A5-E531-F621-7F496F5E1A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16" y="1176"/>
              <a:ext cx="716" cy="572"/>
            </a:xfrm>
            <a:custGeom>
              <a:avLst/>
              <a:gdLst>
                <a:gd name="T0" fmla="*/ 78 w 716"/>
                <a:gd name="T1" fmla="*/ 10 h 572"/>
                <a:gd name="T2" fmla="*/ 78 w 716"/>
                <a:gd name="T3" fmla="*/ 10 h 572"/>
                <a:gd name="T4" fmla="*/ 706 w 716"/>
                <a:gd name="T5" fmla="*/ 112 h 572"/>
                <a:gd name="T6" fmla="*/ 706 w 716"/>
                <a:gd name="T7" fmla="*/ 112 h 572"/>
                <a:gd name="T8" fmla="*/ 616 w 716"/>
                <a:gd name="T9" fmla="*/ 562 h 572"/>
                <a:gd name="T10" fmla="*/ 616 w 716"/>
                <a:gd name="T11" fmla="*/ 562 h 572"/>
                <a:gd name="T12" fmla="*/ 8 w 716"/>
                <a:gd name="T13" fmla="*/ 412 h 572"/>
                <a:gd name="T14" fmla="*/ 8 w 716"/>
                <a:gd name="T15" fmla="*/ 412 h 572"/>
                <a:gd name="T16" fmla="*/ 78 w 716"/>
                <a:gd name="T17" fmla="*/ 10 h 572"/>
                <a:gd name="T18" fmla="*/ 78 w 716"/>
                <a:gd name="T19" fmla="*/ 10 h 572"/>
                <a:gd name="T20" fmla="*/ 70 w 716"/>
                <a:gd name="T21" fmla="*/ 4 h 572"/>
                <a:gd name="T22" fmla="*/ 0 w 716"/>
                <a:gd name="T23" fmla="*/ 418 h 572"/>
                <a:gd name="T24" fmla="*/ 622 w 716"/>
                <a:gd name="T25" fmla="*/ 572 h 572"/>
                <a:gd name="T26" fmla="*/ 716 w 716"/>
                <a:gd name="T27" fmla="*/ 104 h 572"/>
                <a:gd name="T28" fmla="*/ 70 w 716"/>
                <a:gd name="T29" fmla="*/ 0 h 572"/>
                <a:gd name="T30" fmla="*/ 70 w 716"/>
                <a:gd name="T31" fmla="*/ 4 h 5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16" h="572">
                  <a:moveTo>
                    <a:pt x="78" y="10"/>
                  </a:moveTo>
                  <a:lnTo>
                    <a:pt x="78" y="10"/>
                  </a:lnTo>
                  <a:lnTo>
                    <a:pt x="706" y="112"/>
                  </a:lnTo>
                  <a:lnTo>
                    <a:pt x="616" y="562"/>
                  </a:lnTo>
                  <a:lnTo>
                    <a:pt x="8" y="412"/>
                  </a:lnTo>
                  <a:lnTo>
                    <a:pt x="78" y="10"/>
                  </a:lnTo>
                  <a:close/>
                  <a:moveTo>
                    <a:pt x="70" y="4"/>
                  </a:moveTo>
                  <a:lnTo>
                    <a:pt x="0" y="418"/>
                  </a:lnTo>
                  <a:lnTo>
                    <a:pt x="622" y="572"/>
                  </a:lnTo>
                  <a:lnTo>
                    <a:pt x="716" y="104"/>
                  </a:lnTo>
                  <a:lnTo>
                    <a:pt x="70" y="0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250">
              <a:extLst>
                <a:ext uri="{FF2B5EF4-FFF2-40B4-BE49-F238E27FC236}">
                  <a16:creationId xmlns:a16="http://schemas.microsoft.com/office/drawing/2014/main" id="{779E5A4C-6B29-5F4D-D03F-B227CF8B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6" y="1236"/>
              <a:ext cx="46" cy="80"/>
            </a:xfrm>
            <a:custGeom>
              <a:avLst/>
              <a:gdLst>
                <a:gd name="T0" fmla="*/ 2 w 46"/>
                <a:gd name="T1" fmla="*/ 36 h 80"/>
                <a:gd name="T2" fmla="*/ 2 w 46"/>
                <a:gd name="T3" fmla="*/ 36 h 80"/>
                <a:gd name="T4" fmla="*/ 0 w 46"/>
                <a:gd name="T5" fmla="*/ 52 h 80"/>
                <a:gd name="T6" fmla="*/ 4 w 46"/>
                <a:gd name="T7" fmla="*/ 66 h 80"/>
                <a:gd name="T8" fmla="*/ 10 w 46"/>
                <a:gd name="T9" fmla="*/ 74 h 80"/>
                <a:gd name="T10" fmla="*/ 14 w 46"/>
                <a:gd name="T11" fmla="*/ 78 h 80"/>
                <a:gd name="T12" fmla="*/ 18 w 46"/>
                <a:gd name="T13" fmla="*/ 80 h 80"/>
                <a:gd name="T14" fmla="*/ 18 w 46"/>
                <a:gd name="T15" fmla="*/ 80 h 80"/>
                <a:gd name="T16" fmla="*/ 22 w 46"/>
                <a:gd name="T17" fmla="*/ 80 h 80"/>
                <a:gd name="T18" fmla="*/ 28 w 46"/>
                <a:gd name="T19" fmla="*/ 78 h 80"/>
                <a:gd name="T20" fmla="*/ 36 w 46"/>
                <a:gd name="T21" fmla="*/ 70 h 80"/>
                <a:gd name="T22" fmla="*/ 42 w 46"/>
                <a:gd name="T23" fmla="*/ 58 h 80"/>
                <a:gd name="T24" fmla="*/ 46 w 46"/>
                <a:gd name="T25" fmla="*/ 44 h 80"/>
                <a:gd name="T26" fmla="*/ 46 w 46"/>
                <a:gd name="T27" fmla="*/ 44 h 80"/>
                <a:gd name="T28" fmla="*/ 46 w 46"/>
                <a:gd name="T29" fmla="*/ 28 h 80"/>
                <a:gd name="T30" fmla="*/ 44 w 46"/>
                <a:gd name="T31" fmla="*/ 14 h 80"/>
                <a:gd name="T32" fmla="*/ 38 w 46"/>
                <a:gd name="T33" fmla="*/ 4 h 80"/>
                <a:gd name="T34" fmla="*/ 34 w 46"/>
                <a:gd name="T35" fmla="*/ 2 h 80"/>
                <a:gd name="T36" fmla="*/ 30 w 46"/>
                <a:gd name="T37" fmla="*/ 0 h 80"/>
                <a:gd name="T38" fmla="*/ 30 w 46"/>
                <a:gd name="T39" fmla="*/ 0 h 80"/>
                <a:gd name="T40" fmla="*/ 26 w 46"/>
                <a:gd name="T41" fmla="*/ 0 h 80"/>
                <a:gd name="T42" fmla="*/ 20 w 46"/>
                <a:gd name="T43" fmla="*/ 2 h 80"/>
                <a:gd name="T44" fmla="*/ 12 w 46"/>
                <a:gd name="T45" fmla="*/ 10 h 80"/>
                <a:gd name="T46" fmla="*/ 6 w 46"/>
                <a:gd name="T47" fmla="*/ 22 h 80"/>
                <a:gd name="T48" fmla="*/ 2 w 46"/>
                <a:gd name="T49" fmla="*/ 36 h 80"/>
                <a:gd name="T50" fmla="*/ 2 w 46"/>
                <a:gd name="T51" fmla="*/ 36 h 8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46" h="80">
                  <a:moveTo>
                    <a:pt x="2" y="36"/>
                  </a:moveTo>
                  <a:lnTo>
                    <a:pt x="2" y="36"/>
                  </a:lnTo>
                  <a:lnTo>
                    <a:pt x="0" y="52"/>
                  </a:lnTo>
                  <a:lnTo>
                    <a:pt x="4" y="66"/>
                  </a:lnTo>
                  <a:lnTo>
                    <a:pt x="10" y="74"/>
                  </a:lnTo>
                  <a:lnTo>
                    <a:pt x="14" y="78"/>
                  </a:lnTo>
                  <a:lnTo>
                    <a:pt x="18" y="80"/>
                  </a:lnTo>
                  <a:lnTo>
                    <a:pt x="22" y="80"/>
                  </a:lnTo>
                  <a:lnTo>
                    <a:pt x="28" y="78"/>
                  </a:lnTo>
                  <a:lnTo>
                    <a:pt x="36" y="70"/>
                  </a:lnTo>
                  <a:lnTo>
                    <a:pt x="42" y="58"/>
                  </a:lnTo>
                  <a:lnTo>
                    <a:pt x="46" y="44"/>
                  </a:lnTo>
                  <a:lnTo>
                    <a:pt x="46" y="28"/>
                  </a:lnTo>
                  <a:lnTo>
                    <a:pt x="44" y="14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30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2" y="10"/>
                  </a:lnTo>
                  <a:lnTo>
                    <a:pt x="6" y="22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BEE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Freeform 251">
              <a:extLst>
                <a:ext uri="{FF2B5EF4-FFF2-40B4-BE49-F238E27FC236}">
                  <a16:creationId xmlns:a16="http://schemas.microsoft.com/office/drawing/2014/main" id="{635FC2FE-EC87-D36A-9E20-3CF19061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4" y="1250"/>
              <a:ext cx="24" cy="46"/>
            </a:xfrm>
            <a:custGeom>
              <a:avLst/>
              <a:gdLst>
                <a:gd name="T0" fmla="*/ 2 w 24"/>
                <a:gd name="T1" fmla="*/ 22 h 46"/>
                <a:gd name="T2" fmla="*/ 2 w 24"/>
                <a:gd name="T3" fmla="*/ 22 h 46"/>
                <a:gd name="T4" fmla="*/ 0 w 24"/>
                <a:gd name="T5" fmla="*/ 30 h 46"/>
                <a:gd name="T6" fmla="*/ 2 w 24"/>
                <a:gd name="T7" fmla="*/ 38 h 46"/>
                <a:gd name="T8" fmla="*/ 4 w 24"/>
                <a:gd name="T9" fmla="*/ 44 h 46"/>
                <a:gd name="T10" fmla="*/ 8 w 24"/>
                <a:gd name="T11" fmla="*/ 46 h 46"/>
                <a:gd name="T12" fmla="*/ 8 w 24"/>
                <a:gd name="T13" fmla="*/ 46 h 46"/>
                <a:gd name="T14" fmla="*/ 14 w 24"/>
                <a:gd name="T15" fmla="*/ 44 h 46"/>
                <a:gd name="T16" fmla="*/ 18 w 24"/>
                <a:gd name="T17" fmla="*/ 40 h 46"/>
                <a:gd name="T18" fmla="*/ 20 w 24"/>
                <a:gd name="T19" fmla="*/ 34 h 46"/>
                <a:gd name="T20" fmla="*/ 24 w 24"/>
                <a:gd name="T21" fmla="*/ 24 h 46"/>
                <a:gd name="T22" fmla="*/ 24 w 24"/>
                <a:gd name="T23" fmla="*/ 24 h 46"/>
                <a:gd name="T24" fmla="*/ 24 w 24"/>
                <a:gd name="T25" fmla="*/ 16 h 46"/>
                <a:gd name="T26" fmla="*/ 22 w 24"/>
                <a:gd name="T27" fmla="*/ 8 h 46"/>
                <a:gd name="T28" fmla="*/ 20 w 24"/>
                <a:gd name="T29" fmla="*/ 2 h 46"/>
                <a:gd name="T30" fmla="*/ 16 w 24"/>
                <a:gd name="T31" fmla="*/ 0 h 46"/>
                <a:gd name="T32" fmla="*/ 16 w 24"/>
                <a:gd name="T33" fmla="*/ 0 h 46"/>
                <a:gd name="T34" fmla="*/ 12 w 24"/>
                <a:gd name="T35" fmla="*/ 2 h 46"/>
                <a:gd name="T36" fmla="*/ 8 w 24"/>
                <a:gd name="T37" fmla="*/ 6 h 46"/>
                <a:gd name="T38" fmla="*/ 4 w 24"/>
                <a:gd name="T39" fmla="*/ 12 h 46"/>
                <a:gd name="T40" fmla="*/ 2 w 24"/>
                <a:gd name="T41" fmla="*/ 22 h 46"/>
                <a:gd name="T42" fmla="*/ 2 w 24"/>
                <a:gd name="T43" fmla="*/ 22 h 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4" h="46">
                  <a:moveTo>
                    <a:pt x="2" y="22"/>
                  </a:moveTo>
                  <a:lnTo>
                    <a:pt x="2" y="22"/>
                  </a:lnTo>
                  <a:lnTo>
                    <a:pt x="0" y="30"/>
                  </a:lnTo>
                  <a:lnTo>
                    <a:pt x="2" y="38"/>
                  </a:lnTo>
                  <a:lnTo>
                    <a:pt x="4" y="44"/>
                  </a:lnTo>
                  <a:lnTo>
                    <a:pt x="8" y="46"/>
                  </a:lnTo>
                  <a:lnTo>
                    <a:pt x="14" y="44"/>
                  </a:lnTo>
                  <a:lnTo>
                    <a:pt x="18" y="40"/>
                  </a:lnTo>
                  <a:lnTo>
                    <a:pt x="20" y="34"/>
                  </a:lnTo>
                  <a:lnTo>
                    <a:pt x="24" y="24"/>
                  </a:lnTo>
                  <a:lnTo>
                    <a:pt x="24" y="16"/>
                  </a:lnTo>
                  <a:lnTo>
                    <a:pt x="22" y="8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4" y="12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BEE7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Freeform 252">
              <a:extLst>
                <a:ext uri="{FF2B5EF4-FFF2-40B4-BE49-F238E27FC236}">
                  <a16:creationId xmlns:a16="http://schemas.microsoft.com/office/drawing/2014/main" id="{34547B79-2AFC-FC72-FE05-54D6F97F36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96" y="1640"/>
              <a:ext cx="674" cy="306"/>
            </a:xfrm>
            <a:custGeom>
              <a:avLst/>
              <a:gdLst>
                <a:gd name="T0" fmla="*/ 126 w 674"/>
                <a:gd name="T1" fmla="*/ 8 h 306"/>
                <a:gd name="T2" fmla="*/ 126 w 674"/>
                <a:gd name="T3" fmla="*/ 8 h 306"/>
                <a:gd name="T4" fmla="*/ 664 w 674"/>
                <a:gd name="T5" fmla="*/ 144 h 306"/>
                <a:gd name="T6" fmla="*/ 664 w 674"/>
                <a:gd name="T7" fmla="*/ 144 h 306"/>
                <a:gd name="T8" fmla="*/ 582 w 674"/>
                <a:gd name="T9" fmla="*/ 298 h 306"/>
                <a:gd name="T10" fmla="*/ 582 w 674"/>
                <a:gd name="T11" fmla="*/ 298 h 306"/>
                <a:gd name="T12" fmla="*/ 12 w 674"/>
                <a:gd name="T13" fmla="*/ 134 h 306"/>
                <a:gd name="T14" fmla="*/ 12 w 674"/>
                <a:gd name="T15" fmla="*/ 134 h 306"/>
                <a:gd name="T16" fmla="*/ 126 w 674"/>
                <a:gd name="T17" fmla="*/ 8 h 306"/>
                <a:gd name="T18" fmla="*/ 126 w 674"/>
                <a:gd name="T19" fmla="*/ 8 h 306"/>
                <a:gd name="T20" fmla="*/ 122 w 674"/>
                <a:gd name="T21" fmla="*/ 2 h 306"/>
                <a:gd name="T22" fmla="*/ 2 w 674"/>
                <a:gd name="T23" fmla="*/ 134 h 306"/>
                <a:gd name="T24" fmla="*/ 2 w 674"/>
                <a:gd name="T25" fmla="*/ 134 h 306"/>
                <a:gd name="T26" fmla="*/ 0 w 674"/>
                <a:gd name="T27" fmla="*/ 136 h 306"/>
                <a:gd name="T28" fmla="*/ 0 w 674"/>
                <a:gd name="T29" fmla="*/ 136 h 306"/>
                <a:gd name="T30" fmla="*/ 4 w 674"/>
                <a:gd name="T31" fmla="*/ 140 h 306"/>
                <a:gd name="T32" fmla="*/ 584 w 674"/>
                <a:gd name="T33" fmla="*/ 306 h 306"/>
                <a:gd name="T34" fmla="*/ 584 w 674"/>
                <a:gd name="T35" fmla="*/ 306 h 306"/>
                <a:gd name="T36" fmla="*/ 586 w 674"/>
                <a:gd name="T37" fmla="*/ 306 h 306"/>
                <a:gd name="T38" fmla="*/ 588 w 674"/>
                <a:gd name="T39" fmla="*/ 304 h 306"/>
                <a:gd name="T40" fmla="*/ 674 w 674"/>
                <a:gd name="T41" fmla="*/ 144 h 306"/>
                <a:gd name="T42" fmla="*/ 674 w 674"/>
                <a:gd name="T43" fmla="*/ 144 h 306"/>
                <a:gd name="T44" fmla="*/ 674 w 674"/>
                <a:gd name="T45" fmla="*/ 140 h 306"/>
                <a:gd name="T46" fmla="*/ 674 w 674"/>
                <a:gd name="T47" fmla="*/ 140 h 306"/>
                <a:gd name="T48" fmla="*/ 672 w 674"/>
                <a:gd name="T49" fmla="*/ 138 h 306"/>
                <a:gd name="T50" fmla="*/ 126 w 674"/>
                <a:gd name="T51" fmla="*/ 0 h 306"/>
                <a:gd name="T52" fmla="*/ 126 w 674"/>
                <a:gd name="T53" fmla="*/ 0 h 306"/>
                <a:gd name="T54" fmla="*/ 122 w 674"/>
                <a:gd name="T55" fmla="*/ 2 h 306"/>
                <a:gd name="T56" fmla="*/ 122 w 674"/>
                <a:gd name="T57" fmla="*/ 2 h 30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74" h="306">
                  <a:moveTo>
                    <a:pt x="126" y="8"/>
                  </a:moveTo>
                  <a:lnTo>
                    <a:pt x="126" y="8"/>
                  </a:lnTo>
                  <a:lnTo>
                    <a:pt x="664" y="144"/>
                  </a:lnTo>
                  <a:lnTo>
                    <a:pt x="582" y="298"/>
                  </a:lnTo>
                  <a:lnTo>
                    <a:pt x="12" y="134"/>
                  </a:lnTo>
                  <a:lnTo>
                    <a:pt x="126" y="8"/>
                  </a:lnTo>
                  <a:close/>
                  <a:moveTo>
                    <a:pt x="122" y="2"/>
                  </a:moveTo>
                  <a:lnTo>
                    <a:pt x="2" y="134"/>
                  </a:lnTo>
                  <a:lnTo>
                    <a:pt x="0" y="136"/>
                  </a:lnTo>
                  <a:lnTo>
                    <a:pt x="4" y="140"/>
                  </a:lnTo>
                  <a:lnTo>
                    <a:pt x="584" y="306"/>
                  </a:lnTo>
                  <a:lnTo>
                    <a:pt x="586" y="306"/>
                  </a:lnTo>
                  <a:lnTo>
                    <a:pt x="588" y="304"/>
                  </a:lnTo>
                  <a:lnTo>
                    <a:pt x="674" y="144"/>
                  </a:lnTo>
                  <a:lnTo>
                    <a:pt x="674" y="140"/>
                  </a:lnTo>
                  <a:lnTo>
                    <a:pt x="672" y="138"/>
                  </a:lnTo>
                  <a:lnTo>
                    <a:pt x="126" y="0"/>
                  </a:lnTo>
                  <a:lnTo>
                    <a:pt x="12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Freeform 253">
              <a:extLst>
                <a:ext uri="{FF2B5EF4-FFF2-40B4-BE49-F238E27FC236}">
                  <a16:creationId xmlns:a16="http://schemas.microsoft.com/office/drawing/2014/main" id="{3A766033-803B-B588-5389-91D047627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8" y="1864"/>
              <a:ext cx="238" cy="160"/>
            </a:xfrm>
            <a:custGeom>
              <a:avLst/>
              <a:gdLst>
                <a:gd name="T0" fmla="*/ 92 w 238"/>
                <a:gd name="T1" fmla="*/ 2 h 160"/>
                <a:gd name="T2" fmla="*/ 230 w 238"/>
                <a:gd name="T3" fmla="*/ 44 h 160"/>
                <a:gd name="T4" fmla="*/ 230 w 238"/>
                <a:gd name="T5" fmla="*/ 44 h 160"/>
                <a:gd name="T6" fmla="*/ 234 w 238"/>
                <a:gd name="T7" fmla="*/ 46 h 160"/>
                <a:gd name="T8" fmla="*/ 238 w 238"/>
                <a:gd name="T9" fmla="*/ 50 h 160"/>
                <a:gd name="T10" fmla="*/ 238 w 238"/>
                <a:gd name="T11" fmla="*/ 54 h 160"/>
                <a:gd name="T12" fmla="*/ 236 w 238"/>
                <a:gd name="T13" fmla="*/ 60 h 160"/>
                <a:gd name="T14" fmla="*/ 174 w 238"/>
                <a:gd name="T15" fmla="*/ 152 h 160"/>
                <a:gd name="T16" fmla="*/ 174 w 238"/>
                <a:gd name="T17" fmla="*/ 152 h 160"/>
                <a:gd name="T18" fmla="*/ 168 w 238"/>
                <a:gd name="T19" fmla="*/ 156 h 160"/>
                <a:gd name="T20" fmla="*/ 164 w 238"/>
                <a:gd name="T21" fmla="*/ 158 h 160"/>
                <a:gd name="T22" fmla="*/ 158 w 238"/>
                <a:gd name="T23" fmla="*/ 160 h 160"/>
                <a:gd name="T24" fmla="*/ 150 w 238"/>
                <a:gd name="T25" fmla="*/ 158 h 160"/>
                <a:gd name="T26" fmla="*/ 10 w 238"/>
                <a:gd name="T27" fmla="*/ 112 h 160"/>
                <a:gd name="T28" fmla="*/ 10 w 238"/>
                <a:gd name="T29" fmla="*/ 112 h 160"/>
                <a:gd name="T30" fmla="*/ 6 w 238"/>
                <a:gd name="T31" fmla="*/ 110 h 160"/>
                <a:gd name="T32" fmla="*/ 2 w 238"/>
                <a:gd name="T33" fmla="*/ 106 h 160"/>
                <a:gd name="T34" fmla="*/ 0 w 238"/>
                <a:gd name="T35" fmla="*/ 102 h 160"/>
                <a:gd name="T36" fmla="*/ 2 w 238"/>
                <a:gd name="T37" fmla="*/ 94 h 160"/>
                <a:gd name="T38" fmla="*/ 72 w 238"/>
                <a:gd name="T39" fmla="*/ 6 h 160"/>
                <a:gd name="T40" fmla="*/ 72 w 238"/>
                <a:gd name="T41" fmla="*/ 6 h 160"/>
                <a:gd name="T42" fmla="*/ 76 w 238"/>
                <a:gd name="T43" fmla="*/ 2 h 160"/>
                <a:gd name="T44" fmla="*/ 82 w 238"/>
                <a:gd name="T45" fmla="*/ 0 h 160"/>
                <a:gd name="T46" fmla="*/ 92 w 238"/>
                <a:gd name="T47" fmla="*/ 2 h 160"/>
                <a:gd name="T48" fmla="*/ 92 w 238"/>
                <a:gd name="T49" fmla="*/ 2 h 1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38" h="160">
                  <a:moveTo>
                    <a:pt x="92" y="2"/>
                  </a:moveTo>
                  <a:lnTo>
                    <a:pt x="230" y="44"/>
                  </a:lnTo>
                  <a:lnTo>
                    <a:pt x="234" y="46"/>
                  </a:lnTo>
                  <a:lnTo>
                    <a:pt x="238" y="50"/>
                  </a:lnTo>
                  <a:lnTo>
                    <a:pt x="238" y="54"/>
                  </a:lnTo>
                  <a:lnTo>
                    <a:pt x="236" y="60"/>
                  </a:lnTo>
                  <a:lnTo>
                    <a:pt x="174" y="152"/>
                  </a:lnTo>
                  <a:lnTo>
                    <a:pt x="168" y="156"/>
                  </a:lnTo>
                  <a:lnTo>
                    <a:pt x="164" y="158"/>
                  </a:lnTo>
                  <a:lnTo>
                    <a:pt x="158" y="160"/>
                  </a:lnTo>
                  <a:lnTo>
                    <a:pt x="150" y="158"/>
                  </a:lnTo>
                  <a:lnTo>
                    <a:pt x="10" y="112"/>
                  </a:lnTo>
                  <a:lnTo>
                    <a:pt x="6" y="110"/>
                  </a:lnTo>
                  <a:lnTo>
                    <a:pt x="2" y="106"/>
                  </a:lnTo>
                  <a:lnTo>
                    <a:pt x="0" y="102"/>
                  </a:lnTo>
                  <a:lnTo>
                    <a:pt x="2" y="94"/>
                  </a:lnTo>
                  <a:lnTo>
                    <a:pt x="72" y="6"/>
                  </a:lnTo>
                  <a:lnTo>
                    <a:pt x="76" y="2"/>
                  </a:lnTo>
                  <a:lnTo>
                    <a:pt x="82" y="0"/>
                  </a:lnTo>
                  <a:lnTo>
                    <a:pt x="92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254">
              <a:extLst>
                <a:ext uri="{FF2B5EF4-FFF2-40B4-BE49-F238E27FC236}">
                  <a16:creationId xmlns:a16="http://schemas.microsoft.com/office/drawing/2014/main" id="{58EE153B-F557-0C45-4917-86B10B1B70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4" y="1862"/>
              <a:ext cx="226" cy="150"/>
            </a:xfrm>
            <a:custGeom>
              <a:avLst/>
              <a:gdLst>
                <a:gd name="T0" fmla="*/ 86 w 226"/>
                <a:gd name="T1" fmla="*/ 2 h 150"/>
                <a:gd name="T2" fmla="*/ 218 w 226"/>
                <a:gd name="T3" fmla="*/ 42 h 150"/>
                <a:gd name="T4" fmla="*/ 218 w 226"/>
                <a:gd name="T5" fmla="*/ 42 h 150"/>
                <a:gd name="T6" fmla="*/ 222 w 226"/>
                <a:gd name="T7" fmla="*/ 44 h 150"/>
                <a:gd name="T8" fmla="*/ 224 w 226"/>
                <a:gd name="T9" fmla="*/ 46 h 150"/>
                <a:gd name="T10" fmla="*/ 226 w 226"/>
                <a:gd name="T11" fmla="*/ 52 h 150"/>
                <a:gd name="T12" fmla="*/ 224 w 226"/>
                <a:gd name="T13" fmla="*/ 58 h 150"/>
                <a:gd name="T14" fmla="*/ 164 w 226"/>
                <a:gd name="T15" fmla="*/ 144 h 150"/>
                <a:gd name="T16" fmla="*/ 164 w 226"/>
                <a:gd name="T17" fmla="*/ 144 h 150"/>
                <a:gd name="T18" fmla="*/ 160 w 226"/>
                <a:gd name="T19" fmla="*/ 148 h 150"/>
                <a:gd name="T20" fmla="*/ 154 w 226"/>
                <a:gd name="T21" fmla="*/ 150 h 150"/>
                <a:gd name="T22" fmla="*/ 150 w 226"/>
                <a:gd name="T23" fmla="*/ 150 h 150"/>
                <a:gd name="T24" fmla="*/ 142 w 226"/>
                <a:gd name="T25" fmla="*/ 150 h 150"/>
                <a:gd name="T26" fmla="*/ 10 w 226"/>
                <a:gd name="T27" fmla="*/ 106 h 150"/>
                <a:gd name="T28" fmla="*/ 10 w 226"/>
                <a:gd name="T29" fmla="*/ 106 h 150"/>
                <a:gd name="T30" fmla="*/ 6 w 226"/>
                <a:gd name="T31" fmla="*/ 104 h 150"/>
                <a:gd name="T32" fmla="*/ 2 w 226"/>
                <a:gd name="T33" fmla="*/ 100 h 150"/>
                <a:gd name="T34" fmla="*/ 0 w 226"/>
                <a:gd name="T35" fmla="*/ 96 h 150"/>
                <a:gd name="T36" fmla="*/ 2 w 226"/>
                <a:gd name="T37" fmla="*/ 90 h 150"/>
                <a:gd name="T38" fmla="*/ 68 w 226"/>
                <a:gd name="T39" fmla="*/ 6 h 150"/>
                <a:gd name="T40" fmla="*/ 68 w 226"/>
                <a:gd name="T41" fmla="*/ 6 h 150"/>
                <a:gd name="T42" fmla="*/ 72 w 226"/>
                <a:gd name="T43" fmla="*/ 2 h 150"/>
                <a:gd name="T44" fmla="*/ 76 w 226"/>
                <a:gd name="T45" fmla="*/ 0 h 150"/>
                <a:gd name="T46" fmla="*/ 86 w 226"/>
                <a:gd name="T47" fmla="*/ 2 h 150"/>
                <a:gd name="T48" fmla="*/ 86 w 226"/>
                <a:gd name="T49" fmla="*/ 2 h 15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26" h="150">
                  <a:moveTo>
                    <a:pt x="86" y="2"/>
                  </a:moveTo>
                  <a:lnTo>
                    <a:pt x="218" y="42"/>
                  </a:lnTo>
                  <a:lnTo>
                    <a:pt x="222" y="44"/>
                  </a:lnTo>
                  <a:lnTo>
                    <a:pt x="224" y="46"/>
                  </a:lnTo>
                  <a:lnTo>
                    <a:pt x="226" y="52"/>
                  </a:lnTo>
                  <a:lnTo>
                    <a:pt x="224" y="58"/>
                  </a:lnTo>
                  <a:lnTo>
                    <a:pt x="164" y="144"/>
                  </a:lnTo>
                  <a:lnTo>
                    <a:pt x="160" y="148"/>
                  </a:lnTo>
                  <a:lnTo>
                    <a:pt x="154" y="150"/>
                  </a:lnTo>
                  <a:lnTo>
                    <a:pt x="150" y="150"/>
                  </a:lnTo>
                  <a:lnTo>
                    <a:pt x="142" y="150"/>
                  </a:lnTo>
                  <a:lnTo>
                    <a:pt x="10" y="106"/>
                  </a:lnTo>
                  <a:lnTo>
                    <a:pt x="6" y="104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2" y="90"/>
                  </a:lnTo>
                  <a:lnTo>
                    <a:pt x="68" y="6"/>
                  </a:lnTo>
                  <a:lnTo>
                    <a:pt x="72" y="2"/>
                  </a:lnTo>
                  <a:lnTo>
                    <a:pt x="76" y="0"/>
                  </a:lnTo>
                  <a:lnTo>
                    <a:pt x="86" y="2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Freeform 255">
              <a:extLst>
                <a:ext uri="{FF2B5EF4-FFF2-40B4-BE49-F238E27FC236}">
                  <a16:creationId xmlns:a16="http://schemas.microsoft.com/office/drawing/2014/main" id="{5A8C2815-BCC8-7CD0-D409-E8F0583962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84" y="1860"/>
              <a:ext cx="246" cy="168"/>
            </a:xfrm>
            <a:custGeom>
              <a:avLst/>
              <a:gdLst>
                <a:gd name="T0" fmla="*/ 236 w 246"/>
                <a:gd name="T1" fmla="*/ 64 h 168"/>
                <a:gd name="T2" fmla="*/ 30 w 246"/>
                <a:gd name="T3" fmla="*/ 74 h 168"/>
                <a:gd name="T4" fmla="*/ 80 w 246"/>
                <a:gd name="T5" fmla="*/ 12 h 168"/>
                <a:gd name="T6" fmla="*/ 82 w 246"/>
                <a:gd name="T7" fmla="*/ 10 h 168"/>
                <a:gd name="T8" fmla="*/ 94 w 246"/>
                <a:gd name="T9" fmla="*/ 10 h 168"/>
                <a:gd name="T10" fmla="*/ 234 w 246"/>
                <a:gd name="T11" fmla="*/ 52 h 168"/>
                <a:gd name="T12" fmla="*/ 236 w 246"/>
                <a:gd name="T13" fmla="*/ 52 h 168"/>
                <a:gd name="T14" fmla="*/ 238 w 246"/>
                <a:gd name="T15" fmla="*/ 56 h 168"/>
                <a:gd name="T16" fmla="*/ 238 w 246"/>
                <a:gd name="T17" fmla="*/ 58 h 168"/>
                <a:gd name="T18" fmla="*/ 236 w 246"/>
                <a:gd name="T19" fmla="*/ 64 h 168"/>
                <a:gd name="T20" fmla="*/ 174 w 246"/>
                <a:gd name="T21" fmla="*/ 152 h 168"/>
                <a:gd name="T22" fmla="*/ 166 w 246"/>
                <a:gd name="T23" fmla="*/ 160 h 168"/>
                <a:gd name="T24" fmla="*/ 156 w 246"/>
                <a:gd name="T25" fmla="*/ 158 h 168"/>
                <a:gd name="T26" fmla="*/ 16 w 246"/>
                <a:gd name="T27" fmla="*/ 114 h 168"/>
                <a:gd name="T28" fmla="*/ 8 w 246"/>
                <a:gd name="T29" fmla="*/ 108 h 168"/>
                <a:gd name="T30" fmla="*/ 8 w 246"/>
                <a:gd name="T31" fmla="*/ 104 h 168"/>
                <a:gd name="T32" fmla="*/ 10 w 246"/>
                <a:gd name="T33" fmla="*/ 100 h 168"/>
                <a:gd name="T34" fmla="*/ 26 w 246"/>
                <a:gd name="T35" fmla="*/ 80 h 168"/>
                <a:gd name="T36" fmla="*/ 188 w 246"/>
                <a:gd name="T37" fmla="*/ 132 h 168"/>
                <a:gd name="T38" fmla="*/ 174 w 246"/>
                <a:gd name="T39" fmla="*/ 152 h 168"/>
                <a:gd name="T40" fmla="*/ 246 w 246"/>
                <a:gd name="T41" fmla="*/ 52 h 168"/>
                <a:gd name="T42" fmla="*/ 236 w 246"/>
                <a:gd name="T43" fmla="*/ 44 h 168"/>
                <a:gd name="T44" fmla="*/ 98 w 246"/>
                <a:gd name="T45" fmla="*/ 2 h 168"/>
                <a:gd name="T46" fmla="*/ 90 w 246"/>
                <a:gd name="T47" fmla="*/ 2 h 168"/>
                <a:gd name="T48" fmla="*/ 78 w 246"/>
                <a:gd name="T49" fmla="*/ 2 h 168"/>
                <a:gd name="T50" fmla="*/ 74 w 246"/>
                <a:gd name="T51" fmla="*/ 6 h 168"/>
                <a:gd name="T52" fmla="*/ 2 w 246"/>
                <a:gd name="T53" fmla="*/ 96 h 168"/>
                <a:gd name="T54" fmla="*/ 2 w 246"/>
                <a:gd name="T55" fmla="*/ 110 h 168"/>
                <a:gd name="T56" fmla="*/ 4 w 246"/>
                <a:gd name="T57" fmla="*/ 114 h 168"/>
                <a:gd name="T58" fmla="*/ 14 w 246"/>
                <a:gd name="T59" fmla="*/ 120 h 168"/>
                <a:gd name="T60" fmla="*/ 152 w 246"/>
                <a:gd name="T61" fmla="*/ 166 h 168"/>
                <a:gd name="T62" fmla="*/ 162 w 246"/>
                <a:gd name="T63" fmla="*/ 168 h 168"/>
                <a:gd name="T64" fmla="*/ 174 w 246"/>
                <a:gd name="T65" fmla="*/ 164 h 168"/>
                <a:gd name="T66" fmla="*/ 180 w 246"/>
                <a:gd name="T67" fmla="*/ 158 h 168"/>
                <a:gd name="T68" fmla="*/ 244 w 246"/>
                <a:gd name="T69" fmla="*/ 68 h 168"/>
                <a:gd name="T70" fmla="*/ 246 w 246"/>
                <a:gd name="T71" fmla="*/ 52 h 16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46" h="168">
                  <a:moveTo>
                    <a:pt x="236" y="64"/>
                  </a:moveTo>
                  <a:lnTo>
                    <a:pt x="236" y="64"/>
                  </a:lnTo>
                  <a:lnTo>
                    <a:pt x="194" y="126"/>
                  </a:lnTo>
                  <a:lnTo>
                    <a:pt x="30" y="74"/>
                  </a:lnTo>
                  <a:lnTo>
                    <a:pt x="80" y="12"/>
                  </a:lnTo>
                  <a:lnTo>
                    <a:pt x="82" y="10"/>
                  </a:lnTo>
                  <a:lnTo>
                    <a:pt x="86" y="8"/>
                  </a:lnTo>
                  <a:lnTo>
                    <a:pt x="94" y="10"/>
                  </a:lnTo>
                  <a:lnTo>
                    <a:pt x="234" y="52"/>
                  </a:lnTo>
                  <a:lnTo>
                    <a:pt x="236" y="52"/>
                  </a:lnTo>
                  <a:lnTo>
                    <a:pt x="238" y="56"/>
                  </a:lnTo>
                  <a:lnTo>
                    <a:pt x="238" y="58"/>
                  </a:lnTo>
                  <a:lnTo>
                    <a:pt x="236" y="64"/>
                  </a:lnTo>
                  <a:close/>
                  <a:moveTo>
                    <a:pt x="174" y="152"/>
                  </a:moveTo>
                  <a:lnTo>
                    <a:pt x="174" y="152"/>
                  </a:lnTo>
                  <a:lnTo>
                    <a:pt x="170" y="158"/>
                  </a:lnTo>
                  <a:lnTo>
                    <a:pt x="166" y="160"/>
                  </a:lnTo>
                  <a:lnTo>
                    <a:pt x="162" y="160"/>
                  </a:lnTo>
                  <a:lnTo>
                    <a:pt x="156" y="158"/>
                  </a:lnTo>
                  <a:lnTo>
                    <a:pt x="16" y="114"/>
                  </a:lnTo>
                  <a:lnTo>
                    <a:pt x="12" y="112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10" y="100"/>
                  </a:lnTo>
                  <a:lnTo>
                    <a:pt x="26" y="80"/>
                  </a:lnTo>
                  <a:lnTo>
                    <a:pt x="188" y="132"/>
                  </a:lnTo>
                  <a:lnTo>
                    <a:pt x="174" y="152"/>
                  </a:lnTo>
                  <a:close/>
                  <a:moveTo>
                    <a:pt x="246" y="52"/>
                  </a:moveTo>
                  <a:lnTo>
                    <a:pt x="246" y="52"/>
                  </a:lnTo>
                  <a:lnTo>
                    <a:pt x="242" y="48"/>
                  </a:lnTo>
                  <a:lnTo>
                    <a:pt x="236" y="44"/>
                  </a:lnTo>
                  <a:lnTo>
                    <a:pt x="98" y="2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4" y="6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2" y="110"/>
                  </a:lnTo>
                  <a:lnTo>
                    <a:pt x="4" y="114"/>
                  </a:lnTo>
                  <a:lnTo>
                    <a:pt x="6" y="118"/>
                  </a:lnTo>
                  <a:lnTo>
                    <a:pt x="14" y="120"/>
                  </a:lnTo>
                  <a:lnTo>
                    <a:pt x="152" y="166"/>
                  </a:lnTo>
                  <a:lnTo>
                    <a:pt x="162" y="168"/>
                  </a:lnTo>
                  <a:lnTo>
                    <a:pt x="168" y="166"/>
                  </a:lnTo>
                  <a:lnTo>
                    <a:pt x="174" y="164"/>
                  </a:lnTo>
                  <a:lnTo>
                    <a:pt x="180" y="158"/>
                  </a:lnTo>
                  <a:lnTo>
                    <a:pt x="244" y="68"/>
                  </a:lnTo>
                  <a:lnTo>
                    <a:pt x="246" y="60"/>
                  </a:lnTo>
                  <a:lnTo>
                    <a:pt x="246" y="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544" name="slide12.mp3">
            <a:hlinkClick r:id="" action="ppaction://media"/>
            <a:extLst>
              <a:ext uri="{FF2B5EF4-FFF2-40B4-BE49-F238E27FC236}">
                <a16:creationId xmlns:a16="http://schemas.microsoft.com/office/drawing/2014/main" id="{11F784AE-F62F-962E-3590-AFE58341898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63" fill="hold"/>
                                        <p:tgtEl>
                                          <p:spTgt spid="12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1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mph" presetSubtype="0" nodeType="withEffect">
                                  <p:stCondLst>
                                    <p:cond delay="1830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8" dur="indefinite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2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25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2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44"/>
                </p:tgtEl>
              </p:cMediaNode>
            </p:audio>
          </p:childTnLst>
        </p:cTn>
      </p:par>
    </p:tnLst>
    <p:bldLst>
      <p:bldP spid="12290" grpId="0"/>
      <p:bldP spid="12290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DF12533F-5EA9-7481-D019-46EEBB41711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2438400"/>
            <a:ext cx="5486400" cy="3962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altLang="en-US" sz="2800"/>
              <a:t>	Farmers can get text messages on cell phones for market reports, use GPS for auto-steer on farm equipment, and use personal computers for record-keeping. Farmers use many kinds of computers in their work.  </a:t>
            </a:r>
          </a:p>
        </p:txBody>
      </p:sp>
      <p:sp>
        <p:nvSpPr>
          <p:cNvPr id="13326" name="AutoShape 14">
            <a:extLst>
              <a:ext uri="{FF2B5EF4-FFF2-40B4-BE49-F238E27FC236}">
                <a16:creationId xmlns:a16="http://schemas.microsoft.com/office/drawing/2014/main" id="{F911710B-1FEA-3E32-78CE-846BEBE36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81000"/>
            <a:ext cx="4648200" cy="1905000"/>
          </a:xfrm>
          <a:prstGeom prst="wedgeEllipseCallout">
            <a:avLst>
              <a:gd name="adj1" fmla="val 70903"/>
              <a:gd name="adj2" fmla="val 925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Farmers are… independent businessmen</a:t>
            </a:r>
            <a:r>
              <a:rPr lang="en-US" altLang="en-US"/>
              <a:t>.</a:t>
            </a:r>
            <a:r>
              <a:rPr lang="en-US" altLang="en-US" sz="2600"/>
              <a:t> </a:t>
            </a:r>
          </a:p>
        </p:txBody>
      </p:sp>
      <p:pic>
        <p:nvPicPr>
          <p:cNvPr id="13333" name="Picture 21">
            <a:extLst>
              <a:ext uri="{FF2B5EF4-FFF2-40B4-BE49-F238E27FC236}">
                <a16:creationId xmlns:a16="http://schemas.microsoft.com/office/drawing/2014/main" id="{5A0D669C-5370-AC3C-FB14-08B7AC63982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8600"/>
            <a:ext cx="2432050" cy="644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34" name="slide13.mp3">
            <a:hlinkClick r:id="" action="ppaction://media"/>
            <a:extLst>
              <a:ext uri="{FF2B5EF4-FFF2-40B4-BE49-F238E27FC236}">
                <a16:creationId xmlns:a16="http://schemas.microsoft.com/office/drawing/2014/main" id="{6FDEB0B1-BB29-8564-71DE-C01A9DCE87C1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81" fill="hold"/>
                                        <p:tgtEl>
                                          <p:spTgt spid="133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4"/>
                </p:tgtEl>
              </p:cMediaNode>
            </p:audio>
          </p:childTnLst>
        </p:cTn>
      </p:par>
    </p:tnLst>
    <p:bldLst>
      <p:bldP spid="13315" grpId="0" build="p"/>
      <p:bldP spid="133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ED8ADF2-E3DC-692C-B9A3-E993FC6E9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457200"/>
            <a:ext cx="5562600" cy="1020763"/>
          </a:xfrm>
        </p:spPr>
        <p:txBody>
          <a:bodyPr/>
          <a:lstStyle/>
          <a:p>
            <a:pPr eaLnBrk="1" hangingPunct="1"/>
            <a:r>
              <a:rPr lang="en-US" altLang="en-US" sz="6600"/>
              <a:t>Nice Job!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1D26209E-0752-3487-2E18-A8274DD5309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905000"/>
            <a:ext cx="5562600" cy="3886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/>
              <a:t>Thanks for learning about some of the jobs I do on my farm! </a:t>
            </a:r>
          </a:p>
          <a:p>
            <a:pPr algn="ctr" eaLnBrk="1" hangingPunct="1">
              <a:buFontTx/>
              <a:buNone/>
            </a:pPr>
            <a:endParaRPr lang="en-US" altLang="en-US" sz="2800"/>
          </a:p>
          <a:p>
            <a:pPr algn="ctr" eaLnBrk="1" hangingPunct="1">
              <a:buFontTx/>
              <a:buNone/>
            </a:pPr>
            <a:r>
              <a:rPr lang="en-US" altLang="en-US" sz="2800"/>
              <a:t>And that’s not all… I’ve also got to be a water quality manager, public policy advocate, and much more!	</a:t>
            </a:r>
          </a:p>
        </p:txBody>
      </p:sp>
      <p:pic>
        <p:nvPicPr>
          <p:cNvPr id="17417" name="Picture 9">
            <a:extLst>
              <a:ext uri="{FF2B5EF4-FFF2-40B4-BE49-F238E27FC236}">
                <a16:creationId xmlns:a16="http://schemas.microsoft.com/office/drawing/2014/main" id="{78169847-8E18-AB7E-5C56-B55ACEE4655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2432050" cy="644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8" name="slide14.mp3">
            <a:hlinkClick r:id="" action="ppaction://media"/>
            <a:extLst>
              <a:ext uri="{FF2B5EF4-FFF2-40B4-BE49-F238E27FC236}">
                <a16:creationId xmlns:a16="http://schemas.microsoft.com/office/drawing/2014/main" id="{CEB9E9D4-4A67-4953-0D26-B262909C843F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51" fill="hold"/>
                                        <p:tgtEl>
                                          <p:spTgt spid="17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429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418"/>
                </p:tgtEl>
              </p:cMediaNode>
            </p:audio>
          </p:childTnLst>
        </p:cTn>
      </p:par>
    </p:tnLst>
    <p:bldLst>
      <p:bldP spid="17410" grpId="0"/>
      <p:bldP spid="17410" grpId="1"/>
      <p:bldP spid="17411" grpId="0" uiExpand="1" build="p"/>
      <p:bldP spid="17411" grpId="1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52" name="Picture 28">
            <a:extLst>
              <a:ext uri="{FF2B5EF4-FFF2-40B4-BE49-F238E27FC236}">
                <a16:creationId xmlns:a16="http://schemas.microsoft.com/office/drawing/2014/main" id="{47614266-3372-889A-4607-5B670F1C260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3784600" cy="6261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2253" name="Picture 29">
            <a:extLst>
              <a:ext uri="{FF2B5EF4-FFF2-40B4-BE49-F238E27FC236}">
                <a16:creationId xmlns:a16="http://schemas.microsoft.com/office/drawing/2014/main" id="{5AE2AF52-200C-4A50-A9CC-DA1E37081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66294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54" name="slide15.mp3">
            <a:hlinkClick r:id="" action="ppaction://media"/>
            <a:extLst>
              <a:ext uri="{FF2B5EF4-FFF2-40B4-BE49-F238E27FC236}">
                <a16:creationId xmlns:a16="http://schemas.microsoft.com/office/drawing/2014/main" id="{BD2AE7C9-CA45-53B0-DC79-EB0C4969A873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52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2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25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>
            <a:extLst>
              <a:ext uri="{FF2B5EF4-FFF2-40B4-BE49-F238E27FC236}">
                <a16:creationId xmlns:a16="http://schemas.microsoft.com/office/drawing/2014/main" id="{1FD07AF5-5925-5E7D-C9A6-BDEA72EBD23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447800"/>
            <a:ext cx="40386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/>
              <a:t>	</a:t>
            </a:r>
          </a:p>
          <a:p>
            <a:pPr algn="ctr" eaLnBrk="1" hangingPunct="1">
              <a:buFontTx/>
              <a:buNone/>
            </a:pPr>
            <a:endParaRPr lang="en-US" altLang="en-US" sz="2800"/>
          </a:p>
        </p:txBody>
      </p:sp>
      <p:sp>
        <p:nvSpPr>
          <p:cNvPr id="5123" name="Text Box 54">
            <a:extLst>
              <a:ext uri="{FF2B5EF4-FFF2-40B4-BE49-F238E27FC236}">
                <a16:creationId xmlns:a16="http://schemas.microsoft.com/office/drawing/2014/main" id="{D83DC74E-10F5-7E00-3030-847DF8364D68}"/>
              </a:ext>
            </a:extLst>
          </p:cNvPr>
          <p:cNvSpPr txBox="1">
            <a:spLocks noChangeArrowheads="1"/>
          </p:cNvSpPr>
          <p:nvPr/>
        </p:nvSpPr>
        <p:spPr bwMode="auto">
          <a:xfrm rot="777455">
            <a:off x="4648200" y="2743200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1028" name="Picture 68">
            <a:extLst>
              <a:ext uri="{FF2B5EF4-FFF2-40B4-BE49-F238E27FC236}">
                <a16:creationId xmlns:a16="http://schemas.microsoft.com/office/drawing/2014/main" id="{63C5DE78-2446-46AA-D68A-6BDA60982393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8600"/>
            <a:ext cx="3894138" cy="6442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0" name="Picture 70">
            <a:extLst>
              <a:ext uri="{FF2B5EF4-FFF2-40B4-BE49-F238E27FC236}">
                <a16:creationId xmlns:a16="http://schemas.microsoft.com/office/drawing/2014/main" id="{0B749D3E-2FA3-5FDD-90FA-03125EDE6218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371600"/>
            <a:ext cx="4491038" cy="4876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1" name="slide2.mp3">
            <a:hlinkClick r:id="" action="ppaction://media"/>
            <a:extLst>
              <a:ext uri="{FF2B5EF4-FFF2-40B4-BE49-F238E27FC236}">
                <a16:creationId xmlns:a16="http://schemas.microsoft.com/office/drawing/2014/main" id="{63852309-1EAC-81EA-D2BF-428566F30772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11" fill="hold"/>
                                        <p:tgtEl>
                                          <p:spTgt spid="41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3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6" name="AutoShape 26">
            <a:extLst>
              <a:ext uri="{FF2B5EF4-FFF2-40B4-BE49-F238E27FC236}">
                <a16:creationId xmlns:a16="http://schemas.microsoft.com/office/drawing/2014/main" id="{85A69903-0AEA-7C3A-2A7F-64D645F6A0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5181600" cy="1981200"/>
          </a:xfrm>
          <a:prstGeom prst="wedgeEllipseCallout">
            <a:avLst>
              <a:gd name="adj1" fmla="val 63481"/>
              <a:gd name="adj2" fmla="val 496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182880" rIns="0" bIns="0" anchor="ctr" anchorCtr="1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Test your knowledge by answering the following questions with me!</a:t>
            </a:r>
          </a:p>
        </p:txBody>
      </p:sp>
      <p:pic>
        <p:nvPicPr>
          <p:cNvPr id="30751" name="Picture 31">
            <a:extLst>
              <a:ext uri="{FF2B5EF4-FFF2-40B4-BE49-F238E27FC236}">
                <a16:creationId xmlns:a16="http://schemas.microsoft.com/office/drawing/2014/main" id="{56ED5C08-15DD-EE33-48B6-C2410A2060D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28600"/>
            <a:ext cx="2432050" cy="644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2" name="slide3.mp3">
            <a:hlinkClick r:id="" action="ppaction://media"/>
            <a:extLst>
              <a:ext uri="{FF2B5EF4-FFF2-40B4-BE49-F238E27FC236}">
                <a16:creationId xmlns:a16="http://schemas.microsoft.com/office/drawing/2014/main" id="{FC7613E2-A996-17F5-FEEF-559D5FB88819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09" fill="hold"/>
                                        <p:tgtEl>
                                          <p:spTgt spid="307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3" presetClass="exit" presetSubtype="32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2"/>
                </p:tgtEl>
              </p:cMediaNode>
            </p:audio>
          </p:childTnLst>
        </p:cTn>
      </p:par>
    </p:tnLst>
    <p:bldLst>
      <p:bldP spid="307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57122AB-80E8-1158-BD67-C824AD1951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altLang="en-US" sz="3600"/>
              <a:t>What does a farmer put on </a:t>
            </a:r>
            <a:br>
              <a:rPr lang="en-US" altLang="en-US" sz="3600"/>
            </a:br>
            <a:r>
              <a:rPr lang="en-US" altLang="en-US" sz="3600"/>
              <a:t>the back of his tractor to tell you </a:t>
            </a:r>
            <a:br>
              <a:rPr lang="en-US" altLang="en-US" sz="3600"/>
            </a:br>
            <a:r>
              <a:rPr lang="en-US" altLang="en-US" sz="3600"/>
              <a:t>that he is moving slowly?</a:t>
            </a:r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BB09A31D-342C-1A7E-C191-C017A64F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4600"/>
            <a:ext cx="1952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2E178855-3D05-2075-2CF9-86C7C185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19558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9" name="Picture 137" descr="Ad Astra Plate">
            <a:hlinkClick r:id="rId6"/>
            <a:extLst>
              <a:ext uri="{FF2B5EF4-FFF2-40B4-BE49-F238E27FC236}">
                <a16:creationId xmlns:a16="http://schemas.microsoft.com/office/drawing/2014/main" id="{56316677-C0B6-4705-4B11-C86A826582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105400"/>
            <a:ext cx="19558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5" name="Picture 153">
            <a:extLst>
              <a:ext uri="{FF2B5EF4-FFF2-40B4-BE49-F238E27FC236}">
                <a16:creationId xmlns:a16="http://schemas.microsoft.com/office/drawing/2014/main" id="{33DEDC83-79B0-BB6A-9923-69C7241E9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14600"/>
            <a:ext cx="19653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26" name="slide4.mp3">
            <a:hlinkClick r:id="" action="ppaction://media"/>
            <a:extLst>
              <a:ext uri="{FF2B5EF4-FFF2-40B4-BE49-F238E27FC236}">
                <a16:creationId xmlns:a16="http://schemas.microsoft.com/office/drawing/2014/main" id="{897DA4EA-4DBF-6FF5-9C04-17B7135DA6A8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38" fill="hold"/>
                                        <p:tgtEl>
                                          <p:spTgt spid="3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109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114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6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1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3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31" presetClass="exit" presetSubtype="0" fill="hold" nodeType="withEffect">
                                  <p:stCondLst>
                                    <p:cond delay="1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3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26"/>
                </p:tgtEl>
              </p:cMediaNode>
            </p:audio>
          </p:childTnLst>
        </p:cTn>
      </p:par>
    </p:tnLst>
    <p:bldLst>
      <p:bldP spid="307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BD00329A-E4AE-DE97-5515-8C16A22C8B0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048000" y="3886200"/>
            <a:ext cx="5715000" cy="281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2800"/>
              <a:t>	A slow moving vehicle emblem, or an SMV, is used when farm equipment is going less than 25 miles per hour on a public road. Farmers obey traffic laws when using farm equipment. </a:t>
            </a:r>
          </a:p>
        </p:txBody>
      </p:sp>
      <p:sp>
        <p:nvSpPr>
          <p:cNvPr id="4109" name="AutoShape 13">
            <a:extLst>
              <a:ext uri="{FF2B5EF4-FFF2-40B4-BE49-F238E27FC236}">
                <a16:creationId xmlns:a16="http://schemas.microsoft.com/office/drawing/2014/main" id="{941D1742-021B-6902-63DB-39239F941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"/>
            <a:ext cx="5867400" cy="1371600"/>
          </a:xfrm>
          <a:prstGeom prst="wedgeEllipseCallout">
            <a:avLst>
              <a:gd name="adj1" fmla="val -42694"/>
              <a:gd name="adj2" fmla="val 69097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bIns="9144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Farmers are… heavy equipment operators. </a:t>
            </a:r>
          </a:p>
        </p:txBody>
      </p:sp>
      <p:pic>
        <p:nvPicPr>
          <p:cNvPr id="4110" name="Picture 14">
            <a:extLst>
              <a:ext uri="{FF2B5EF4-FFF2-40B4-BE49-F238E27FC236}">
                <a16:creationId xmlns:a16="http://schemas.microsoft.com/office/drawing/2014/main" id="{5B0639CB-F8F1-311E-D4F3-9311F645F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22669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DC3ADD83-236D-961A-79EB-43302113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378460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slide5.mp3">
            <a:hlinkClick r:id="" action="ppaction://media"/>
            <a:extLst>
              <a:ext uri="{FF2B5EF4-FFF2-40B4-BE49-F238E27FC236}">
                <a16:creationId xmlns:a16="http://schemas.microsoft.com/office/drawing/2014/main" id="{86827469-C12F-6C1B-5A39-10A9EABD543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6" fill="hold"/>
                                        <p:tgtEl>
                                          <p:spTgt spid="4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xit" presetSubtype="0" fill="hold" nodeType="withEffect">
                                  <p:stCondLst>
                                    <p:cond delay="1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xit" presetSubtype="0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1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5"/>
                </p:tgtEl>
              </p:cMediaNode>
            </p:audio>
          </p:childTnLst>
        </p:cTn>
      </p:par>
    </p:tnLst>
    <p:bldLst>
      <p:bldP spid="4099" grpId="0" build="p"/>
      <p:bldP spid="4099" grpId="1" build="p"/>
      <p:bldP spid="4109" grpId="0" animBg="1"/>
      <p:bldP spid="410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623699-8988-3296-1FDE-BB0452A550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Why do farmers use ear tags when taking care of livestock?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8C292BE-66B9-BC5A-2668-782E8A3660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lphaUcPeriod"/>
            </a:pPr>
            <a:endParaRPr lang="en-US" altLang="en-US"/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/>
              <a:t>It is a form of jewelry, like an earring, for the animal.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/>
              <a:t>Ear tag is a game livestock like to play at recess.</a:t>
            </a:r>
          </a:p>
          <a:p>
            <a:pPr marL="609600" indent="-609600" eaLnBrk="1" hangingPunct="1">
              <a:buFontTx/>
              <a:buAutoNum type="alphaUcPeriod"/>
            </a:pPr>
            <a:r>
              <a:rPr lang="en-US" altLang="en-US"/>
              <a:t>It helps the farmer keep good records about the animals.</a:t>
            </a:r>
          </a:p>
          <a:p>
            <a:pPr marL="609600" indent="-609600" eaLnBrk="1" hangingPunct="1">
              <a:buFontTx/>
              <a:buNone/>
            </a:pPr>
            <a:endParaRPr lang="en-US" altLang="en-US"/>
          </a:p>
        </p:txBody>
      </p:sp>
      <p:pic>
        <p:nvPicPr>
          <p:cNvPr id="5124" name="slide6.mp3">
            <a:hlinkClick r:id="" action="ppaction://media"/>
            <a:extLst>
              <a:ext uri="{FF2B5EF4-FFF2-40B4-BE49-F238E27FC236}">
                <a16:creationId xmlns:a16="http://schemas.microsoft.com/office/drawing/2014/main" id="{80EEB2D3-54DD-D986-A82C-DCC72ABC5B75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02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14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19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  <p:bldLst>
      <p:bldP spid="5122" grpId="0"/>
      <p:bldP spid="512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609347BD-B89F-EF52-AF6D-99AFD9D2EF6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133600"/>
            <a:ext cx="5029200" cy="3124200"/>
          </a:xfrm>
          <a:noFill/>
        </p:spPr>
        <p:txBody>
          <a:bodyPr lIns="0" tIns="0" rIns="0" bIns="0"/>
          <a:lstStyle/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altLang="en-US" sz="2800"/>
              <a:t>	Ear tags help farmers take care of their livestock by providing a number to each animal. This number helps the farmer keep records of each animal’s health. </a:t>
            </a:r>
          </a:p>
        </p:txBody>
      </p:sp>
      <p:sp>
        <p:nvSpPr>
          <p:cNvPr id="14364" name="AutoShape 28">
            <a:extLst>
              <a:ext uri="{FF2B5EF4-FFF2-40B4-BE49-F238E27FC236}">
                <a16:creationId xmlns:a16="http://schemas.microsoft.com/office/drawing/2014/main" id="{51B7B254-E4F0-8F7F-88A5-6FE2473C1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228600"/>
            <a:ext cx="5486400" cy="1524000"/>
          </a:xfrm>
          <a:prstGeom prst="wedgeEllipseCallout">
            <a:avLst>
              <a:gd name="adj1" fmla="val 60676"/>
              <a:gd name="adj2" fmla="val 30000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chemeClr val="tx2"/>
                </a:solidFill>
              </a:rPr>
              <a:t>Farmers are… livestock managers.</a:t>
            </a:r>
            <a:r>
              <a:rPr lang="en-US" altLang="en-US" sz="1800"/>
              <a:t> </a:t>
            </a:r>
          </a:p>
        </p:txBody>
      </p:sp>
      <p:pic>
        <p:nvPicPr>
          <p:cNvPr id="14376" name="Picture 40">
            <a:extLst>
              <a:ext uri="{FF2B5EF4-FFF2-40B4-BE49-F238E27FC236}">
                <a16:creationId xmlns:a16="http://schemas.microsoft.com/office/drawing/2014/main" id="{F9B5F738-2090-9CA6-A29B-1B159578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60875"/>
            <a:ext cx="27432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80" name="Picture 44">
            <a:extLst>
              <a:ext uri="{FF2B5EF4-FFF2-40B4-BE49-F238E27FC236}">
                <a16:creationId xmlns:a16="http://schemas.microsoft.com/office/drawing/2014/main" id="{94CCCEBF-8158-DC08-42F9-F655C5D3495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228600"/>
            <a:ext cx="2432050" cy="644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81" name="slide7.mp3">
            <a:hlinkClick r:id="" action="ppaction://media"/>
            <a:extLst>
              <a:ext uri="{FF2B5EF4-FFF2-40B4-BE49-F238E27FC236}">
                <a16:creationId xmlns:a16="http://schemas.microsoft.com/office/drawing/2014/main" id="{C45A3BCE-103E-FF2A-AF32-C3503A8A78AB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56" fill="hold"/>
                                        <p:tgtEl>
                                          <p:spTgt spid="143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7" presetClass="exit" presetSubtype="1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7" presetClass="exit" presetSubtype="1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7" presetClass="exit" presetSubtype="10" fill="hold" grpId="1" nodeType="withEffect">
                                  <p:stCondLst>
                                    <p:cond delay="10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1"/>
                </p:tgtEl>
              </p:cMediaNode>
            </p:audio>
          </p:childTnLst>
        </p:cTn>
      </p:par>
    </p:tnLst>
    <p:bldLst>
      <p:bldP spid="14339" grpId="0" build="p"/>
      <p:bldP spid="14339" grpId="1" build="p"/>
      <p:bldP spid="14364" grpId="0" animBg="1"/>
      <p:bldP spid="1436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21124EC-21B2-5B68-AB0C-90E83195E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Match the crop to the correct picture.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3454929B-1087-C16E-BC9A-DC2E2887F8D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038600" cy="4983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	Soybeans</a:t>
            </a:r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		Wheat </a:t>
            </a:r>
          </a:p>
          <a:p>
            <a:pPr eaLnBrk="1" hangingPunct="1"/>
            <a:endParaRPr lang="en-US" altLang="en-US" sz="2800"/>
          </a:p>
          <a:p>
            <a:pPr eaLnBrk="1" hangingPunct="1">
              <a:buFontTx/>
              <a:buNone/>
            </a:pPr>
            <a:r>
              <a:rPr lang="en-US" altLang="en-US" sz="2800"/>
              <a:t>	</a:t>
            </a:r>
          </a:p>
          <a:p>
            <a:pPr eaLnBrk="1" hangingPunct="1">
              <a:buFontTx/>
              <a:buNone/>
            </a:pPr>
            <a:r>
              <a:rPr lang="en-US" altLang="en-US" sz="2800"/>
              <a:t>		Corn</a:t>
            </a:r>
          </a:p>
        </p:txBody>
      </p:sp>
      <p:pic>
        <p:nvPicPr>
          <p:cNvPr id="6150" name="Picture 6" descr="Close up of soybeans">
            <a:extLst>
              <a:ext uri="{FF2B5EF4-FFF2-40B4-BE49-F238E27FC236}">
                <a16:creationId xmlns:a16="http://schemas.microsoft.com/office/drawing/2014/main" id="{E8A57BE9-B4DB-C05B-A961-CC8ECD6285AC}"/>
              </a:ext>
            </a:extLst>
          </p:cNvPr>
          <p:cNvPicPr>
            <a:picLocks noChangeAspect="1" noChangeArrowheads="1"/>
          </p:cNvPicPr>
          <p:nvPr>
            <p:ph type="body"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2971800"/>
            <a:ext cx="2057400" cy="160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9">
            <a:extLst>
              <a:ext uri="{FF2B5EF4-FFF2-40B4-BE49-F238E27FC236}">
                <a16:creationId xmlns:a16="http://schemas.microsoft.com/office/drawing/2014/main" id="{EEDA36DA-0EDA-2695-42D7-E0E7D41D0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19200"/>
            <a:ext cx="205740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5" name="Line 11">
            <a:extLst>
              <a:ext uri="{FF2B5EF4-FFF2-40B4-BE49-F238E27FC236}">
                <a16:creationId xmlns:a16="http://schemas.microsoft.com/office/drawing/2014/main" id="{F6ED491A-016A-2562-A040-9E4A4D8C1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1981200"/>
            <a:ext cx="22860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Line 13">
            <a:extLst>
              <a:ext uri="{FF2B5EF4-FFF2-40B4-BE49-F238E27FC236}">
                <a16:creationId xmlns:a16="http://schemas.microsoft.com/office/drawing/2014/main" id="{7548FE7F-00E0-EE77-30C0-336D81B75C2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657600"/>
            <a:ext cx="27432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8" name="Line 14">
            <a:extLst>
              <a:ext uri="{FF2B5EF4-FFF2-40B4-BE49-F238E27FC236}">
                <a16:creationId xmlns:a16="http://schemas.microsoft.com/office/drawing/2014/main" id="{C26220C5-E9C7-6B08-25ED-CC39B14730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1752600"/>
            <a:ext cx="312420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60" name="Picture 16" descr="Wheat">
            <a:extLst>
              <a:ext uri="{FF2B5EF4-FFF2-40B4-BE49-F238E27FC236}">
                <a16:creationId xmlns:a16="http://schemas.microsoft.com/office/drawing/2014/main" id="{B58810F6-90D5-CE1D-1D19-E8ED25A40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0"/>
            <a:ext cx="20574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slide8.mp3">
            <a:hlinkClick r:id="" action="ppaction://media"/>
            <a:extLst>
              <a:ext uri="{FF2B5EF4-FFF2-40B4-BE49-F238E27FC236}">
                <a16:creationId xmlns:a16="http://schemas.microsoft.com/office/drawing/2014/main" id="{3D26D71C-B980-0210-7282-66055791AE0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87" fill="hold"/>
                                        <p:tgtEl>
                                          <p:spTgt spid="61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82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49" presetClass="exit" presetSubtype="0" accel="10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9" presetClass="exit" presetSubtype="0" accel="10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9" presetClass="exit" presetSubtype="0" accel="10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9" presetClass="exit" presetSubtype="0" accel="10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9" presetClass="exit" presetSubtype="0" accel="10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9" presetClass="exit" presetSubtype="0" accel="10000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61"/>
                </p:tgtEl>
              </p:cMediaNode>
            </p:audio>
          </p:childTnLst>
        </p:cTn>
      </p:par>
    </p:tnLst>
    <p:bldLst>
      <p:bldP spid="6146" grpId="0"/>
      <p:bldP spid="61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>
            <a:extLst>
              <a:ext uri="{FF2B5EF4-FFF2-40B4-BE49-F238E27FC236}">
                <a16:creationId xmlns:a16="http://schemas.microsoft.com/office/drawing/2014/main" id="{B93BCAFD-CB8C-6CAB-F373-D8784E9B5A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90500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400"/>
              <a:t>	</a:t>
            </a:r>
          </a:p>
          <a:p>
            <a:pPr algn="ctr" eaLnBrk="1" hangingPunct="1">
              <a:buFontTx/>
              <a:buNone/>
            </a:pPr>
            <a:r>
              <a:rPr lang="en-US" altLang="en-US" sz="3400"/>
              <a:t>	Farmers know about many crops so they can grow the many different types of food we enjoy.</a:t>
            </a:r>
          </a:p>
        </p:txBody>
      </p:sp>
      <p:sp>
        <p:nvSpPr>
          <p:cNvPr id="8229" name="AutoShape 37">
            <a:extLst>
              <a:ext uri="{FF2B5EF4-FFF2-40B4-BE49-F238E27FC236}">
                <a16:creationId xmlns:a16="http://schemas.microsoft.com/office/drawing/2014/main" id="{21711199-76B6-E3AC-67B3-6AB202E2AD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2400"/>
            <a:ext cx="5486400" cy="1676400"/>
          </a:xfrm>
          <a:prstGeom prst="wedgeEllipseCallout">
            <a:avLst>
              <a:gd name="adj1" fmla="val -55296"/>
              <a:gd name="adj2" fmla="val 46968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Farmers are…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solidFill>
                  <a:schemeClr val="tx2"/>
                </a:solidFill>
              </a:rPr>
              <a:t>plant scientists.</a:t>
            </a:r>
            <a:r>
              <a:rPr lang="en-US" altLang="en-US" sz="3800"/>
              <a:t> </a:t>
            </a:r>
          </a:p>
        </p:txBody>
      </p:sp>
      <p:pic>
        <p:nvPicPr>
          <p:cNvPr id="8233" name="Picture 41">
            <a:extLst>
              <a:ext uri="{FF2B5EF4-FFF2-40B4-BE49-F238E27FC236}">
                <a16:creationId xmlns:a16="http://schemas.microsoft.com/office/drawing/2014/main" id="{E6028C3C-DA2C-1764-E0EF-CD6D6C1D69A6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28600"/>
            <a:ext cx="2432050" cy="6445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34" name="slide9.mp3">
            <a:hlinkClick r:id="" action="ppaction://media"/>
            <a:extLst>
              <a:ext uri="{FF2B5EF4-FFF2-40B4-BE49-F238E27FC236}">
                <a16:creationId xmlns:a16="http://schemas.microsoft.com/office/drawing/2014/main" id="{AA6403FD-835B-F443-BBC2-0EED17CC299E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10" fill="hold"/>
                                        <p:tgtEl>
                                          <p:spTgt spid="82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0" decel="100000" fill="hold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xit" presetSubtype="32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xit" presetSubtype="32" fill="hold" grpId="1" nodeType="withEffect">
                                  <p:stCondLst>
                                    <p:cond delay="4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34"/>
                </p:tgtEl>
              </p:cMediaNode>
            </p:audio>
          </p:childTnLst>
        </p:cTn>
      </p:par>
    </p:tnLst>
    <p:bldLst>
      <p:bldP spid="8197" grpId="0" uiExpand="1" build="p"/>
      <p:bldP spid="8229" grpId="0" animBg="1"/>
      <p:bldP spid="8229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6"/>
</p:tagLst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F39C1A62C0F64DB4AC05203F2A0EA4" ma:contentTypeVersion="12" ma:contentTypeDescription="Create a new document." ma:contentTypeScope="" ma:versionID="6d2dba00f0925d030d054061f3b183ea">
  <xsd:schema xmlns:xsd="http://www.w3.org/2001/XMLSchema" xmlns:xs="http://www.w3.org/2001/XMLSchema" xmlns:p="http://schemas.microsoft.com/office/2006/metadata/properties" xmlns:ns2="6f37a40b-95c7-49d1-91cc-795ad0c52521" xmlns:ns3="86873173-735f-409e-943b-c08ccbf33c47" targetNamespace="http://schemas.microsoft.com/office/2006/metadata/properties" ma:root="true" ma:fieldsID="11a63288ca7eb8319f998de592308e85" ns2:_="" ns3:_="">
    <xsd:import namespace="6f37a40b-95c7-49d1-91cc-795ad0c52521"/>
    <xsd:import namespace="86873173-735f-409e-943b-c08ccbf33c4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7a40b-95c7-49d1-91cc-795ad0c525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73173-735f-409e-943b-c08ccbf33c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AECE68-44A3-4762-8FE6-E74C2FC49A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13B0BB-23C1-468B-8AD4-B4F3893195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37a40b-95c7-49d1-91cc-795ad0c52521"/>
    <ds:schemaRef ds:uri="86873173-735f-409e-943b-c08ccbf33c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2806</TotalTime>
  <Words>887</Words>
  <Application>Microsoft Office PowerPoint</Application>
  <PresentationFormat>On-screen Show (4:3)</PresentationFormat>
  <Paragraphs>101</Paragraphs>
  <Slides>15</Slides>
  <Notes>15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Britannic Bold</vt:lpstr>
      <vt:lpstr>Default Design</vt:lpstr>
      <vt:lpstr>A Farmer’s  Tool Chest of Jobs</vt:lpstr>
      <vt:lpstr>PowerPoint Presentation</vt:lpstr>
      <vt:lpstr>PowerPoint Presentation</vt:lpstr>
      <vt:lpstr>What does a farmer put on  the back of his tractor to tell you  that he is moving slowly?</vt:lpstr>
      <vt:lpstr>PowerPoint Presentation</vt:lpstr>
      <vt:lpstr>Why do farmers use ear tags when taking care of livestock?</vt:lpstr>
      <vt:lpstr>PowerPoint Presentation</vt:lpstr>
      <vt:lpstr>Match the crop to the correct picture.</vt:lpstr>
      <vt:lpstr>PowerPoint Presentation</vt:lpstr>
      <vt:lpstr>What does a farmer use to measure the temperature outside?</vt:lpstr>
      <vt:lpstr>PowerPoint Presentation</vt:lpstr>
      <vt:lpstr>What kinds of computers can a farmer use to help him with his job?</vt:lpstr>
      <vt:lpstr>PowerPoint Presentation</vt:lpstr>
      <vt:lpstr>Nice Job! </vt:lpstr>
      <vt:lpstr>PowerPoint Presentation</vt:lpstr>
    </vt:vector>
  </TitlesOfParts>
  <Company>KFB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Farmer’s Tool Chest of Jobs</dc:title>
  <dc:creator>KFB User</dc:creator>
  <cp:lastModifiedBy>Will Maize</cp:lastModifiedBy>
  <cp:revision>59</cp:revision>
  <dcterms:created xsi:type="dcterms:W3CDTF">2007-12-12T20:01:35Z</dcterms:created>
  <dcterms:modified xsi:type="dcterms:W3CDTF">2022-07-08T16:29:14Z</dcterms:modified>
</cp:coreProperties>
</file>